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81" r:id="rId5"/>
  </p:sldMasterIdLst>
  <p:notesMasterIdLst>
    <p:notesMasterId r:id="rId15"/>
  </p:notesMasterIdLst>
  <p:sldIdLst>
    <p:sldId id="371" r:id="rId6"/>
    <p:sldId id="267" r:id="rId7"/>
    <p:sldId id="266" r:id="rId8"/>
    <p:sldId id="413" r:id="rId9"/>
    <p:sldId id="261" r:id="rId10"/>
    <p:sldId id="414" r:id="rId11"/>
    <p:sldId id="263" r:id="rId12"/>
    <p:sldId id="408" r:id="rId13"/>
    <p:sldId id="41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orient="horz" pos="672" userDrawn="1">
          <p15:clr>
            <a:srgbClr val="A4A3A4"/>
          </p15:clr>
        </p15:guide>
        <p15:guide id="5" pos="396" userDrawn="1">
          <p15:clr>
            <a:srgbClr val="A4A3A4"/>
          </p15:clr>
        </p15:guide>
        <p15:guide id="6" pos="7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66"/>
    <a:srgbClr val="00A353"/>
    <a:srgbClr val="00A454"/>
    <a:srgbClr val="DB7C1B"/>
    <a:srgbClr val="123D66"/>
    <a:srgbClr val="F9F9F9"/>
    <a:srgbClr val="25457F"/>
    <a:srgbClr val="009A50"/>
    <a:srgbClr val="1D3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C4DAF-3D39-44EE-9439-DD30B573747A}" v="170" dt="2020-08-17T20:31:39.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50" autoAdjust="0"/>
    <p:restoredTop sz="76929" autoAdjust="0"/>
  </p:normalViewPr>
  <p:slideViewPr>
    <p:cSldViewPr snapToGrid="0">
      <p:cViewPr varScale="1">
        <p:scale>
          <a:sx n="70" d="100"/>
          <a:sy n="70" d="100"/>
        </p:scale>
        <p:origin x="1378" y="48"/>
      </p:cViewPr>
      <p:guideLst>
        <p:guide orient="horz" pos="2160"/>
        <p:guide pos="2880"/>
        <p:guide orient="horz" pos="672"/>
        <p:guide pos="396"/>
        <p:guide pos="75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ffelman, Jeremy A" userId="552f8654-03e8-4ab2-84f8-a63bbe300c98" providerId="ADAL" clId="{C56C4DAF-3D39-44EE-9439-DD30B573747A}"/>
    <pc:docChg chg="undo redo custSel addSld delSld modSld sldOrd">
      <pc:chgData name="Leffelman, Jeremy A" userId="552f8654-03e8-4ab2-84f8-a63bbe300c98" providerId="ADAL" clId="{C56C4DAF-3D39-44EE-9439-DD30B573747A}" dt="2020-08-17T16:20:47.487" v="3842" actId="20577"/>
      <pc:docMkLst>
        <pc:docMk/>
      </pc:docMkLst>
      <pc:sldChg chg="add del">
        <pc:chgData name="Leffelman, Jeremy A" userId="552f8654-03e8-4ab2-84f8-a63bbe300c98" providerId="ADAL" clId="{C56C4DAF-3D39-44EE-9439-DD30B573747A}" dt="2020-08-14T20:35:27.238" v="487"/>
        <pc:sldMkLst>
          <pc:docMk/>
          <pc:sldMk cId="1303015571" sldId="257"/>
        </pc:sldMkLst>
      </pc:sldChg>
      <pc:sldChg chg="add del">
        <pc:chgData name="Leffelman, Jeremy A" userId="552f8654-03e8-4ab2-84f8-a63bbe300c98" providerId="ADAL" clId="{C56C4DAF-3D39-44EE-9439-DD30B573747A}" dt="2020-08-14T20:35:27.238" v="487"/>
        <pc:sldMkLst>
          <pc:docMk/>
          <pc:sldMk cId="1045090715" sldId="258"/>
        </pc:sldMkLst>
      </pc:sldChg>
      <pc:sldChg chg="add del">
        <pc:chgData name="Leffelman, Jeremy A" userId="552f8654-03e8-4ab2-84f8-a63bbe300c98" providerId="ADAL" clId="{C56C4DAF-3D39-44EE-9439-DD30B573747A}" dt="2020-08-14T22:01:22.117" v="1362" actId="2696"/>
        <pc:sldMkLst>
          <pc:docMk/>
          <pc:sldMk cId="2906812848" sldId="259"/>
        </pc:sldMkLst>
      </pc:sldChg>
      <pc:sldChg chg="addSp delSp modSp add del mod">
        <pc:chgData name="Leffelman, Jeremy A" userId="552f8654-03e8-4ab2-84f8-a63bbe300c98" providerId="ADAL" clId="{C56C4DAF-3D39-44EE-9439-DD30B573747A}" dt="2020-08-14T21:54:51.133" v="1129" actId="2696"/>
        <pc:sldMkLst>
          <pc:docMk/>
          <pc:sldMk cId="2956455710" sldId="260"/>
        </pc:sldMkLst>
        <pc:spChg chg="add del mod">
          <ac:chgData name="Leffelman, Jeremy A" userId="552f8654-03e8-4ab2-84f8-a63bbe300c98" providerId="ADAL" clId="{C56C4DAF-3D39-44EE-9439-DD30B573747A}" dt="2020-08-14T21:22:17.795" v="679" actId="20577"/>
          <ac:spMkLst>
            <pc:docMk/>
            <pc:sldMk cId="2956455710" sldId="260"/>
            <ac:spMk id="2" creationId="{24F321B1-D5B1-8B4C-B1CD-640DBA3F30EA}"/>
          </ac:spMkLst>
        </pc:spChg>
        <pc:spChg chg="add del mod">
          <ac:chgData name="Leffelman, Jeremy A" userId="552f8654-03e8-4ab2-84f8-a63bbe300c98" providerId="ADAL" clId="{C56C4DAF-3D39-44EE-9439-DD30B573747A}" dt="2020-08-14T21:22:03.345" v="660" actId="20577"/>
          <ac:spMkLst>
            <pc:docMk/>
            <pc:sldMk cId="2956455710" sldId="260"/>
            <ac:spMk id="3" creationId="{E550C3A2-B6DD-9E43-A26D-FB7F5E2A5C0A}"/>
          </ac:spMkLst>
        </pc:spChg>
        <pc:spChg chg="add del mod">
          <ac:chgData name="Leffelman, Jeremy A" userId="552f8654-03e8-4ab2-84f8-a63bbe300c98" providerId="ADAL" clId="{C56C4DAF-3D39-44EE-9439-DD30B573747A}" dt="2020-08-14T20:37:43.841" v="492" actId="478"/>
          <ac:spMkLst>
            <pc:docMk/>
            <pc:sldMk cId="2956455710" sldId="260"/>
            <ac:spMk id="5" creationId="{B5D62A33-C0E6-4043-A4EC-29D6DFE88C5E}"/>
          </ac:spMkLst>
        </pc:spChg>
        <pc:spChg chg="add del mod">
          <ac:chgData name="Leffelman, Jeremy A" userId="552f8654-03e8-4ab2-84f8-a63bbe300c98" providerId="ADAL" clId="{C56C4DAF-3D39-44EE-9439-DD30B573747A}" dt="2020-08-14T20:37:43.471" v="491" actId="478"/>
          <ac:spMkLst>
            <pc:docMk/>
            <pc:sldMk cId="2956455710" sldId="260"/>
            <ac:spMk id="7" creationId="{B570308E-DF85-40C8-B91B-085483B44F3D}"/>
          </ac:spMkLst>
        </pc:spChg>
        <pc:spChg chg="add del mod">
          <ac:chgData name="Leffelman, Jeremy A" userId="552f8654-03e8-4ab2-84f8-a63bbe300c98" providerId="ADAL" clId="{C56C4DAF-3D39-44EE-9439-DD30B573747A}" dt="2020-08-14T20:45:11.995" v="494"/>
          <ac:spMkLst>
            <pc:docMk/>
            <pc:sldMk cId="2956455710" sldId="260"/>
            <ac:spMk id="8" creationId="{F06A19BD-68BE-43C1-8044-311F5FD3771B}"/>
          </ac:spMkLst>
        </pc:spChg>
        <pc:spChg chg="add del mod">
          <ac:chgData name="Leffelman, Jeremy A" userId="552f8654-03e8-4ab2-84f8-a63bbe300c98" providerId="ADAL" clId="{C56C4DAF-3D39-44EE-9439-DD30B573747A}" dt="2020-08-14T20:45:11.995" v="494"/>
          <ac:spMkLst>
            <pc:docMk/>
            <pc:sldMk cId="2956455710" sldId="260"/>
            <ac:spMk id="9" creationId="{62215C2B-5034-4F77-AC8D-614D6040060B}"/>
          </ac:spMkLst>
        </pc:spChg>
      </pc:sldChg>
      <pc:sldChg chg="modSp add del mod ord">
        <pc:chgData name="Leffelman, Jeremy A" userId="552f8654-03e8-4ab2-84f8-a63bbe300c98" providerId="ADAL" clId="{C56C4DAF-3D39-44EE-9439-DD30B573747A}" dt="2020-08-14T21:53:46.780" v="1124" actId="20577"/>
        <pc:sldMkLst>
          <pc:docMk/>
          <pc:sldMk cId="583863384" sldId="261"/>
        </pc:sldMkLst>
        <pc:spChg chg="mod">
          <ac:chgData name="Leffelman, Jeremy A" userId="552f8654-03e8-4ab2-84f8-a63bbe300c98" providerId="ADAL" clId="{C56C4DAF-3D39-44EE-9439-DD30B573747A}" dt="2020-08-14T21:53:46.780" v="1124" actId="20577"/>
          <ac:spMkLst>
            <pc:docMk/>
            <pc:sldMk cId="583863384" sldId="261"/>
            <ac:spMk id="2" creationId="{8ACC0DEA-797E-E349-A624-8E0B34436CF7}"/>
          </ac:spMkLst>
        </pc:spChg>
        <pc:spChg chg="mod">
          <ac:chgData name="Leffelman, Jeremy A" userId="552f8654-03e8-4ab2-84f8-a63bbe300c98" providerId="ADAL" clId="{C56C4DAF-3D39-44EE-9439-DD30B573747A}" dt="2020-08-14T21:14:00.675" v="631" actId="20577"/>
          <ac:spMkLst>
            <pc:docMk/>
            <pc:sldMk cId="583863384" sldId="261"/>
            <ac:spMk id="3" creationId="{B1EECCFB-E025-4F40-A0D2-66291BDCBCE8}"/>
          </ac:spMkLst>
        </pc:spChg>
      </pc:sldChg>
      <pc:sldChg chg="add del">
        <pc:chgData name="Leffelman, Jeremy A" userId="552f8654-03e8-4ab2-84f8-a63bbe300c98" providerId="ADAL" clId="{C56C4DAF-3D39-44EE-9439-DD30B573747A}" dt="2020-08-14T20:35:27.238" v="487"/>
        <pc:sldMkLst>
          <pc:docMk/>
          <pc:sldMk cId="632774513" sldId="262"/>
        </pc:sldMkLst>
      </pc:sldChg>
      <pc:sldChg chg="modSp add del mod ord">
        <pc:chgData name="Leffelman, Jeremy A" userId="552f8654-03e8-4ab2-84f8-a63bbe300c98" providerId="ADAL" clId="{C56C4DAF-3D39-44EE-9439-DD30B573747A}" dt="2020-08-14T21:56:17.796" v="1261" actId="20577"/>
        <pc:sldMkLst>
          <pc:docMk/>
          <pc:sldMk cId="3614429331" sldId="263"/>
        </pc:sldMkLst>
        <pc:spChg chg="mod">
          <ac:chgData name="Leffelman, Jeremy A" userId="552f8654-03e8-4ab2-84f8-a63bbe300c98" providerId="ADAL" clId="{C56C4DAF-3D39-44EE-9439-DD30B573747A}" dt="2020-08-14T21:22:54.385" v="698" actId="20577"/>
          <ac:spMkLst>
            <pc:docMk/>
            <pc:sldMk cId="3614429331" sldId="263"/>
            <ac:spMk id="2" creationId="{542B5535-F61E-3344-9091-7CF1B065642C}"/>
          </ac:spMkLst>
        </pc:spChg>
        <pc:spChg chg="mod">
          <ac:chgData name="Leffelman, Jeremy A" userId="552f8654-03e8-4ab2-84f8-a63bbe300c98" providerId="ADAL" clId="{C56C4DAF-3D39-44EE-9439-DD30B573747A}" dt="2020-08-14T21:56:17.796" v="1261" actId="20577"/>
          <ac:spMkLst>
            <pc:docMk/>
            <pc:sldMk cId="3614429331" sldId="263"/>
            <ac:spMk id="3" creationId="{C4952A93-894B-A94C-BF93-285C15AEF85B}"/>
          </ac:spMkLst>
        </pc:spChg>
      </pc:sldChg>
      <pc:sldChg chg="addSp delSp modSp del mod ord">
        <pc:chgData name="Leffelman, Jeremy A" userId="552f8654-03e8-4ab2-84f8-a63bbe300c98" providerId="ADAL" clId="{C56C4DAF-3D39-44EE-9439-DD30B573747A}" dt="2020-08-14T21:39:00.692" v="1024" actId="2696"/>
        <pc:sldMkLst>
          <pc:docMk/>
          <pc:sldMk cId="1672922957" sldId="265"/>
        </pc:sldMkLst>
        <pc:spChg chg="del">
          <ac:chgData name="Leffelman, Jeremy A" userId="552f8654-03e8-4ab2-84f8-a63bbe300c98" providerId="ADAL" clId="{C56C4DAF-3D39-44EE-9439-DD30B573747A}" dt="2020-08-14T18:36:36.988" v="346" actId="478"/>
          <ac:spMkLst>
            <pc:docMk/>
            <pc:sldMk cId="1672922957" sldId="265"/>
            <ac:spMk id="3" creationId="{26E63D0B-C507-AC42-808C-4D39E437B52A}"/>
          </ac:spMkLst>
        </pc:spChg>
        <pc:spChg chg="mod">
          <ac:chgData name="Leffelman, Jeremy A" userId="552f8654-03e8-4ab2-84f8-a63bbe300c98" providerId="ADAL" clId="{C56C4DAF-3D39-44EE-9439-DD30B573747A}" dt="2020-08-14T18:39:54.557" v="373" actId="1076"/>
          <ac:spMkLst>
            <pc:docMk/>
            <pc:sldMk cId="1672922957" sldId="265"/>
            <ac:spMk id="4" creationId="{7D2A501D-3845-0547-9389-C49F5F7BC4B2}"/>
          </ac:spMkLst>
        </pc:spChg>
        <pc:spChg chg="add del mod">
          <ac:chgData name="Leffelman, Jeremy A" userId="552f8654-03e8-4ab2-84f8-a63bbe300c98" providerId="ADAL" clId="{C56C4DAF-3D39-44EE-9439-DD30B573747A}" dt="2020-08-14T18:37:49.424" v="363" actId="478"/>
          <ac:spMkLst>
            <pc:docMk/>
            <pc:sldMk cId="1672922957" sldId="265"/>
            <ac:spMk id="5" creationId="{476CCA00-D60F-4331-979B-82C8FAF7F6A9}"/>
          </ac:spMkLst>
        </pc:spChg>
        <pc:spChg chg="add mod">
          <ac:chgData name="Leffelman, Jeremy A" userId="552f8654-03e8-4ab2-84f8-a63bbe300c98" providerId="ADAL" clId="{C56C4DAF-3D39-44EE-9439-DD30B573747A}" dt="2020-08-14T18:40:11.674" v="378" actId="14100"/>
          <ac:spMkLst>
            <pc:docMk/>
            <pc:sldMk cId="1672922957" sldId="265"/>
            <ac:spMk id="6" creationId="{A19C5C4E-0F59-4CC9-95C6-BB53B58AD73C}"/>
          </ac:spMkLst>
        </pc:spChg>
        <pc:picChg chg="add del">
          <ac:chgData name="Leffelman, Jeremy A" userId="552f8654-03e8-4ab2-84f8-a63bbe300c98" providerId="ADAL" clId="{C56C4DAF-3D39-44EE-9439-DD30B573747A}" dt="2020-08-14T20:59:35.548" v="504"/>
          <ac:picMkLst>
            <pc:docMk/>
            <pc:sldMk cId="1672922957" sldId="265"/>
            <ac:picMk id="2" creationId="{917904C9-9F3B-46C0-A640-284354B11C4E}"/>
          </ac:picMkLst>
        </pc:picChg>
        <pc:picChg chg="add del mod">
          <ac:chgData name="Leffelman, Jeremy A" userId="552f8654-03e8-4ab2-84f8-a63bbe300c98" providerId="ADAL" clId="{C56C4DAF-3D39-44EE-9439-DD30B573747A}" dt="2020-08-14T18:37:45.933" v="362" actId="478"/>
          <ac:picMkLst>
            <pc:docMk/>
            <pc:sldMk cId="1672922957" sldId="265"/>
            <ac:picMk id="7" creationId="{CA706062-7E42-4F09-9070-76FB1CB860A8}"/>
          </ac:picMkLst>
        </pc:picChg>
        <pc:picChg chg="add del mod">
          <ac:chgData name="Leffelman, Jeremy A" userId="552f8654-03e8-4ab2-84f8-a63bbe300c98" providerId="ADAL" clId="{C56C4DAF-3D39-44EE-9439-DD30B573747A}" dt="2020-08-14T21:19:44.709" v="653" actId="478"/>
          <ac:picMkLst>
            <pc:docMk/>
            <pc:sldMk cId="1672922957" sldId="265"/>
            <ac:picMk id="9" creationId="{9F502FB9-F2C2-45DB-9CF8-7ADFA3C99399}"/>
          </ac:picMkLst>
        </pc:picChg>
      </pc:sldChg>
      <pc:sldChg chg="modSp mod modNotesTx">
        <pc:chgData name="Leffelman, Jeremy A" userId="552f8654-03e8-4ab2-84f8-a63bbe300c98" providerId="ADAL" clId="{C56C4DAF-3D39-44EE-9439-DD30B573747A}" dt="2020-08-17T14:24:18.466" v="1652" actId="20577"/>
        <pc:sldMkLst>
          <pc:docMk/>
          <pc:sldMk cId="953187124" sldId="266"/>
        </pc:sldMkLst>
        <pc:spChg chg="mod">
          <ac:chgData name="Leffelman, Jeremy A" userId="552f8654-03e8-4ab2-84f8-a63bbe300c98" providerId="ADAL" clId="{C56C4DAF-3D39-44EE-9439-DD30B573747A}" dt="2020-08-17T14:24:18.466" v="1652" actId="20577"/>
          <ac:spMkLst>
            <pc:docMk/>
            <pc:sldMk cId="953187124" sldId="266"/>
            <ac:spMk id="3" creationId="{8803639C-49EF-3547-AC4B-5151C130A6F3}"/>
          </ac:spMkLst>
        </pc:spChg>
      </pc:sldChg>
      <pc:sldChg chg="addSp delSp modSp mod modNotesTx">
        <pc:chgData name="Leffelman, Jeremy A" userId="552f8654-03e8-4ab2-84f8-a63bbe300c98" providerId="ADAL" clId="{C56C4DAF-3D39-44EE-9439-DD30B573747A}" dt="2020-08-14T18:16:09.932" v="186" actId="6549"/>
        <pc:sldMkLst>
          <pc:docMk/>
          <pc:sldMk cId="2700771475" sldId="267"/>
        </pc:sldMkLst>
        <pc:spChg chg="mod">
          <ac:chgData name="Leffelman, Jeremy A" userId="552f8654-03e8-4ab2-84f8-a63bbe300c98" providerId="ADAL" clId="{C56C4DAF-3D39-44EE-9439-DD30B573747A}" dt="2020-08-14T18:15:34.903" v="183" actId="1076"/>
          <ac:spMkLst>
            <pc:docMk/>
            <pc:sldMk cId="2700771475" sldId="267"/>
            <ac:spMk id="4" creationId="{C9E7BEEC-7657-0342-915D-8D5DD07DF555}"/>
          </ac:spMkLst>
        </pc:spChg>
        <pc:picChg chg="add del">
          <ac:chgData name="Leffelman, Jeremy A" userId="552f8654-03e8-4ab2-84f8-a63bbe300c98" providerId="ADAL" clId="{C56C4DAF-3D39-44EE-9439-DD30B573747A}" dt="2020-08-14T18:14:32.158" v="172" actId="22"/>
          <ac:picMkLst>
            <pc:docMk/>
            <pc:sldMk cId="2700771475" sldId="267"/>
            <ac:picMk id="2" creationId="{54263F5C-098A-4298-BF4F-D1AC71A6538B}"/>
          </ac:picMkLst>
        </pc:picChg>
        <pc:picChg chg="add mod ord">
          <ac:chgData name="Leffelman, Jeremy A" userId="552f8654-03e8-4ab2-84f8-a63bbe300c98" providerId="ADAL" clId="{C56C4DAF-3D39-44EE-9439-DD30B573747A}" dt="2020-08-14T18:15:26.239" v="182" actId="1076"/>
          <ac:picMkLst>
            <pc:docMk/>
            <pc:sldMk cId="2700771475" sldId="267"/>
            <ac:picMk id="3" creationId="{EB36B215-F2AD-4327-87C2-A3502102D75D}"/>
          </ac:picMkLst>
        </pc:picChg>
        <pc:picChg chg="add del">
          <ac:chgData name="Leffelman, Jeremy A" userId="552f8654-03e8-4ab2-84f8-a63bbe300c98" providerId="ADAL" clId="{C56C4DAF-3D39-44EE-9439-DD30B573747A}" dt="2020-08-14T18:15:20.166" v="181" actId="478"/>
          <ac:picMkLst>
            <pc:docMk/>
            <pc:sldMk cId="2700771475" sldId="267"/>
            <ac:picMk id="10" creationId="{8A4999C9-4BF7-48D2-AC73-E59230C03DEB}"/>
          </ac:picMkLst>
        </pc:picChg>
        <pc:picChg chg="mod">
          <ac:chgData name="Leffelman, Jeremy A" userId="552f8654-03e8-4ab2-84f8-a63bbe300c98" providerId="ADAL" clId="{C56C4DAF-3D39-44EE-9439-DD30B573747A}" dt="2020-08-14T18:15:39.080" v="184" actId="1076"/>
          <ac:picMkLst>
            <pc:docMk/>
            <pc:sldMk cId="2700771475" sldId="267"/>
            <ac:picMk id="18" creationId="{942E9619-20BD-4B87-B848-E4EB80531760}"/>
          </ac:picMkLst>
        </pc:picChg>
      </pc:sldChg>
      <pc:sldChg chg="del">
        <pc:chgData name="Leffelman, Jeremy A" userId="552f8654-03e8-4ab2-84f8-a63bbe300c98" providerId="ADAL" clId="{C56C4DAF-3D39-44EE-9439-DD30B573747A}" dt="2020-08-14T21:20:41.153" v="658" actId="47"/>
        <pc:sldMkLst>
          <pc:docMk/>
          <pc:sldMk cId="2530153069" sldId="268"/>
        </pc:sldMkLst>
      </pc:sldChg>
      <pc:sldChg chg="modSp add del mod">
        <pc:chgData name="Leffelman, Jeremy A" userId="552f8654-03e8-4ab2-84f8-a63bbe300c98" providerId="ADAL" clId="{C56C4DAF-3D39-44EE-9439-DD30B573747A}" dt="2020-08-14T20:35:27.238" v="487"/>
        <pc:sldMkLst>
          <pc:docMk/>
          <pc:sldMk cId="4037487495" sldId="269"/>
        </pc:sldMkLst>
        <pc:spChg chg="mod">
          <ac:chgData name="Leffelman, Jeremy A" userId="552f8654-03e8-4ab2-84f8-a63bbe300c98" providerId="ADAL" clId="{C56C4DAF-3D39-44EE-9439-DD30B573747A}" dt="2020-08-14T20:35:27.238" v="487"/>
          <ac:spMkLst>
            <pc:docMk/>
            <pc:sldMk cId="4037487495" sldId="269"/>
            <ac:spMk id="3" creationId="{3ADC4026-4535-3946-BC93-F65B40ED3A0B}"/>
          </ac:spMkLst>
        </pc:spChg>
        <pc:spChg chg="mod">
          <ac:chgData name="Leffelman, Jeremy A" userId="552f8654-03e8-4ab2-84f8-a63bbe300c98" providerId="ADAL" clId="{C56C4DAF-3D39-44EE-9439-DD30B573747A}" dt="2020-08-14T20:35:27.238" v="487"/>
          <ac:spMkLst>
            <pc:docMk/>
            <pc:sldMk cId="4037487495" sldId="269"/>
            <ac:spMk id="4" creationId="{D7F06A6B-247A-8D4D-A084-49CE57C8B3ED}"/>
          </ac:spMkLst>
        </pc:spChg>
        <pc:spChg chg="mod">
          <ac:chgData name="Leffelman, Jeremy A" userId="552f8654-03e8-4ab2-84f8-a63bbe300c98" providerId="ADAL" clId="{C56C4DAF-3D39-44EE-9439-DD30B573747A}" dt="2020-08-14T20:35:27.238" v="487"/>
          <ac:spMkLst>
            <pc:docMk/>
            <pc:sldMk cId="4037487495" sldId="269"/>
            <ac:spMk id="6" creationId="{DCC8B24E-DB76-0941-A945-C0E538273885}"/>
          </ac:spMkLst>
        </pc:spChg>
        <pc:spChg chg="mod">
          <ac:chgData name="Leffelman, Jeremy A" userId="552f8654-03e8-4ab2-84f8-a63bbe300c98" providerId="ADAL" clId="{C56C4DAF-3D39-44EE-9439-DD30B573747A}" dt="2020-08-14T20:35:27.238" v="487"/>
          <ac:spMkLst>
            <pc:docMk/>
            <pc:sldMk cId="4037487495" sldId="269"/>
            <ac:spMk id="7" creationId="{988663AD-59D7-D44D-B3CF-388C5F78D0D6}"/>
          </ac:spMkLst>
        </pc:spChg>
      </pc:sldChg>
      <pc:sldChg chg="del">
        <pc:chgData name="Leffelman, Jeremy A" userId="552f8654-03e8-4ab2-84f8-a63bbe300c98" providerId="ADAL" clId="{C56C4DAF-3D39-44EE-9439-DD30B573747A}" dt="2020-08-14T21:20:12.434" v="655" actId="47"/>
        <pc:sldMkLst>
          <pc:docMk/>
          <pc:sldMk cId="2768935865" sldId="270"/>
        </pc:sldMkLst>
      </pc:sldChg>
      <pc:sldChg chg="add del">
        <pc:chgData name="Leffelman, Jeremy A" userId="552f8654-03e8-4ab2-84f8-a63bbe300c98" providerId="ADAL" clId="{C56C4DAF-3D39-44EE-9439-DD30B573747A}" dt="2020-08-14T20:35:27.238" v="487"/>
        <pc:sldMkLst>
          <pc:docMk/>
          <pc:sldMk cId="485001605" sldId="271"/>
        </pc:sldMkLst>
      </pc:sldChg>
      <pc:sldChg chg="delSp modSp mod modNotesTx">
        <pc:chgData name="Leffelman, Jeremy A" userId="552f8654-03e8-4ab2-84f8-a63bbe300c98" providerId="ADAL" clId="{C56C4DAF-3D39-44EE-9439-DD30B573747A}" dt="2020-08-14T22:13:07.254" v="1620" actId="6549"/>
        <pc:sldMkLst>
          <pc:docMk/>
          <pc:sldMk cId="242438606" sldId="371"/>
        </pc:sldMkLst>
        <pc:spChg chg="mod">
          <ac:chgData name="Leffelman, Jeremy A" userId="552f8654-03e8-4ab2-84f8-a63bbe300c98" providerId="ADAL" clId="{C56C4DAF-3D39-44EE-9439-DD30B573747A}" dt="2020-08-14T20:27:28.939" v="473" actId="255"/>
          <ac:spMkLst>
            <pc:docMk/>
            <pc:sldMk cId="242438606" sldId="371"/>
            <ac:spMk id="2" creationId="{8160885D-1FE4-7F48-BD8D-45ECD1679EF2}"/>
          </ac:spMkLst>
        </pc:spChg>
        <pc:spChg chg="mod">
          <ac:chgData name="Leffelman, Jeremy A" userId="552f8654-03e8-4ab2-84f8-a63bbe300c98" providerId="ADAL" clId="{C56C4DAF-3D39-44EE-9439-DD30B573747A}" dt="2020-08-14T18:13:01.947" v="53" actId="20577"/>
          <ac:spMkLst>
            <pc:docMk/>
            <pc:sldMk cId="242438606" sldId="371"/>
            <ac:spMk id="3" creationId="{87D77694-561B-8847-AF82-CCDBE89FD86B}"/>
          </ac:spMkLst>
        </pc:spChg>
        <pc:spChg chg="del">
          <ac:chgData name="Leffelman, Jeremy A" userId="552f8654-03e8-4ab2-84f8-a63bbe300c98" providerId="ADAL" clId="{C56C4DAF-3D39-44EE-9439-DD30B573747A}" dt="2020-08-14T18:13:07.977" v="54" actId="478"/>
          <ac:spMkLst>
            <pc:docMk/>
            <pc:sldMk cId="242438606" sldId="371"/>
            <ac:spMk id="4" creationId="{DF121E4F-5C9C-4AAB-BFE9-5D3F2E4D6D7B}"/>
          </ac:spMkLst>
        </pc:spChg>
      </pc:sldChg>
      <pc:sldChg chg="addSp delSp modSp del mod">
        <pc:chgData name="Leffelman, Jeremy A" userId="552f8654-03e8-4ab2-84f8-a63bbe300c98" providerId="ADAL" clId="{C56C4DAF-3D39-44EE-9439-DD30B573747A}" dt="2020-08-14T21:04:43.341" v="532" actId="2696"/>
        <pc:sldMkLst>
          <pc:docMk/>
          <pc:sldMk cId="3107359291" sldId="372"/>
        </pc:sldMkLst>
        <pc:spChg chg="mod">
          <ac:chgData name="Leffelman, Jeremy A" userId="552f8654-03e8-4ab2-84f8-a63bbe300c98" providerId="ADAL" clId="{C56C4DAF-3D39-44EE-9439-DD30B573747A}" dt="2020-08-14T18:29:46.199" v="307" actId="20577"/>
          <ac:spMkLst>
            <pc:docMk/>
            <pc:sldMk cId="3107359291" sldId="372"/>
            <ac:spMk id="2" creationId="{A535A806-794C-0A4A-8471-4A62FEF1A76C}"/>
          </ac:spMkLst>
        </pc:spChg>
        <pc:spChg chg="del">
          <ac:chgData name="Leffelman, Jeremy A" userId="552f8654-03e8-4ab2-84f8-a63bbe300c98" providerId="ADAL" clId="{C56C4DAF-3D39-44EE-9439-DD30B573747A}" dt="2020-08-14T18:31:23.637" v="325" actId="478"/>
          <ac:spMkLst>
            <pc:docMk/>
            <pc:sldMk cId="3107359291" sldId="372"/>
            <ac:spMk id="5" creationId="{38700933-16D4-DF42-866C-3D2D8A4657C7}"/>
          </ac:spMkLst>
        </pc:spChg>
        <pc:spChg chg="add del mod">
          <ac:chgData name="Leffelman, Jeremy A" userId="552f8654-03e8-4ab2-84f8-a63bbe300c98" providerId="ADAL" clId="{C56C4DAF-3D39-44EE-9439-DD30B573747A}" dt="2020-08-14T18:31:32.727" v="326" actId="478"/>
          <ac:spMkLst>
            <pc:docMk/>
            <pc:sldMk cId="3107359291" sldId="372"/>
            <ac:spMk id="9" creationId="{75C8741E-0064-4E3D-BA69-FB2DBB9D5E75}"/>
          </ac:spMkLst>
        </pc:spChg>
        <pc:graphicFrameChg chg="add mod">
          <ac:chgData name="Leffelman, Jeremy A" userId="552f8654-03e8-4ab2-84f8-a63bbe300c98" providerId="ADAL" clId="{C56C4DAF-3D39-44EE-9439-DD30B573747A}" dt="2020-08-14T19:05:50.455" v="472"/>
          <ac:graphicFrameMkLst>
            <pc:docMk/>
            <pc:sldMk cId="3107359291" sldId="372"/>
            <ac:graphicFrameMk id="7" creationId="{29CB703E-5F64-41A5-A659-8BA423F13104}"/>
          </ac:graphicFrameMkLst>
        </pc:graphicFrameChg>
        <pc:picChg chg="del">
          <ac:chgData name="Leffelman, Jeremy A" userId="552f8654-03e8-4ab2-84f8-a63bbe300c98" providerId="ADAL" clId="{C56C4DAF-3D39-44EE-9439-DD30B573747A}" dt="2020-08-14T18:29:50.462" v="308" actId="478"/>
          <ac:picMkLst>
            <pc:docMk/>
            <pc:sldMk cId="3107359291" sldId="372"/>
            <ac:picMk id="6" creationId="{6B6BFE2B-E4D2-4E18-ABA3-029C204D729D}"/>
          </ac:picMkLst>
        </pc:picChg>
      </pc:sldChg>
      <pc:sldChg chg="del">
        <pc:chgData name="Leffelman, Jeremy A" userId="552f8654-03e8-4ab2-84f8-a63bbe300c98" providerId="ADAL" clId="{C56C4DAF-3D39-44EE-9439-DD30B573747A}" dt="2020-08-14T21:38:42.871" v="1023" actId="47"/>
        <pc:sldMkLst>
          <pc:docMk/>
          <pc:sldMk cId="2232599058" sldId="373"/>
        </pc:sldMkLst>
      </pc:sldChg>
      <pc:sldChg chg="del">
        <pc:chgData name="Leffelman, Jeremy A" userId="552f8654-03e8-4ab2-84f8-a63bbe300c98" providerId="ADAL" clId="{C56C4DAF-3D39-44EE-9439-DD30B573747A}" dt="2020-08-14T21:12:06.410" v="610" actId="2696"/>
        <pc:sldMkLst>
          <pc:docMk/>
          <pc:sldMk cId="1867695686" sldId="374"/>
        </pc:sldMkLst>
      </pc:sldChg>
      <pc:sldChg chg="del">
        <pc:chgData name="Leffelman, Jeremy A" userId="552f8654-03e8-4ab2-84f8-a63bbe300c98" providerId="ADAL" clId="{C56C4DAF-3D39-44EE-9439-DD30B573747A}" dt="2020-08-14T22:00:34.136" v="1344" actId="47"/>
        <pc:sldMkLst>
          <pc:docMk/>
          <pc:sldMk cId="3439392498" sldId="375"/>
        </pc:sldMkLst>
      </pc:sldChg>
      <pc:sldChg chg="del">
        <pc:chgData name="Leffelman, Jeremy A" userId="552f8654-03e8-4ab2-84f8-a63bbe300c98" providerId="ADAL" clId="{C56C4DAF-3D39-44EE-9439-DD30B573747A}" dt="2020-08-14T21:20:37.263" v="657" actId="47"/>
        <pc:sldMkLst>
          <pc:docMk/>
          <pc:sldMk cId="292710608" sldId="376"/>
        </pc:sldMkLst>
      </pc:sldChg>
      <pc:sldChg chg="del">
        <pc:chgData name="Leffelman, Jeremy A" userId="552f8654-03e8-4ab2-84f8-a63bbe300c98" providerId="ADAL" clId="{C56C4DAF-3D39-44EE-9439-DD30B573747A}" dt="2020-08-14T21:23:17.237" v="700" actId="47"/>
        <pc:sldMkLst>
          <pc:docMk/>
          <pc:sldMk cId="195653448" sldId="377"/>
        </pc:sldMkLst>
      </pc:sldChg>
      <pc:sldChg chg="del">
        <pc:chgData name="Leffelman, Jeremy A" userId="552f8654-03e8-4ab2-84f8-a63bbe300c98" providerId="ADAL" clId="{C56C4DAF-3D39-44EE-9439-DD30B573747A}" dt="2020-08-14T21:20:25.683" v="656" actId="47"/>
        <pc:sldMkLst>
          <pc:docMk/>
          <pc:sldMk cId="2813886672" sldId="378"/>
        </pc:sldMkLst>
      </pc:sldChg>
      <pc:sldChg chg="del">
        <pc:chgData name="Leffelman, Jeremy A" userId="552f8654-03e8-4ab2-84f8-a63bbe300c98" providerId="ADAL" clId="{C56C4DAF-3D39-44EE-9439-DD30B573747A}" dt="2020-08-14T21:20:25.683" v="656" actId="47"/>
        <pc:sldMkLst>
          <pc:docMk/>
          <pc:sldMk cId="2245221070" sldId="379"/>
        </pc:sldMkLst>
      </pc:sldChg>
      <pc:sldChg chg="del">
        <pc:chgData name="Leffelman, Jeremy A" userId="552f8654-03e8-4ab2-84f8-a63bbe300c98" providerId="ADAL" clId="{C56C4DAF-3D39-44EE-9439-DD30B573747A}" dt="2020-08-14T21:20:25.683" v="656" actId="47"/>
        <pc:sldMkLst>
          <pc:docMk/>
          <pc:sldMk cId="3365060311" sldId="380"/>
        </pc:sldMkLst>
      </pc:sldChg>
      <pc:sldChg chg="del">
        <pc:chgData name="Leffelman, Jeremy A" userId="552f8654-03e8-4ab2-84f8-a63bbe300c98" providerId="ADAL" clId="{C56C4DAF-3D39-44EE-9439-DD30B573747A}" dt="2020-08-14T21:20:25.683" v="656" actId="47"/>
        <pc:sldMkLst>
          <pc:docMk/>
          <pc:sldMk cId="2197603088" sldId="381"/>
        </pc:sldMkLst>
      </pc:sldChg>
      <pc:sldChg chg="del">
        <pc:chgData name="Leffelman, Jeremy A" userId="552f8654-03e8-4ab2-84f8-a63bbe300c98" providerId="ADAL" clId="{C56C4DAF-3D39-44EE-9439-DD30B573747A}" dt="2020-08-14T21:23:14.646" v="699" actId="47"/>
        <pc:sldMkLst>
          <pc:docMk/>
          <pc:sldMk cId="2817847770" sldId="382"/>
        </pc:sldMkLst>
      </pc:sldChg>
      <pc:sldChg chg="del">
        <pc:chgData name="Leffelman, Jeremy A" userId="552f8654-03e8-4ab2-84f8-a63bbe300c98" providerId="ADAL" clId="{C56C4DAF-3D39-44EE-9439-DD30B573747A}" dt="2020-08-14T21:17:18.181" v="650" actId="47"/>
        <pc:sldMkLst>
          <pc:docMk/>
          <pc:sldMk cId="3389220082" sldId="384"/>
        </pc:sldMkLst>
      </pc:sldChg>
      <pc:sldChg chg="del">
        <pc:chgData name="Leffelman, Jeremy A" userId="552f8654-03e8-4ab2-84f8-a63bbe300c98" providerId="ADAL" clId="{C56C4DAF-3D39-44EE-9439-DD30B573747A}" dt="2020-08-14T21:20:12.434" v="655" actId="47"/>
        <pc:sldMkLst>
          <pc:docMk/>
          <pc:sldMk cId="2990752392" sldId="385"/>
        </pc:sldMkLst>
      </pc:sldChg>
      <pc:sldChg chg="del">
        <pc:chgData name="Leffelman, Jeremy A" userId="552f8654-03e8-4ab2-84f8-a63bbe300c98" providerId="ADAL" clId="{C56C4DAF-3D39-44EE-9439-DD30B573747A}" dt="2020-08-14T21:20:12.434" v="655" actId="47"/>
        <pc:sldMkLst>
          <pc:docMk/>
          <pc:sldMk cId="3087455103" sldId="386"/>
        </pc:sldMkLst>
      </pc:sldChg>
      <pc:sldChg chg="del">
        <pc:chgData name="Leffelman, Jeremy A" userId="552f8654-03e8-4ab2-84f8-a63bbe300c98" providerId="ADAL" clId="{C56C4DAF-3D39-44EE-9439-DD30B573747A}" dt="2020-08-14T21:20:12.434" v="655" actId="47"/>
        <pc:sldMkLst>
          <pc:docMk/>
          <pc:sldMk cId="3942707008" sldId="387"/>
        </pc:sldMkLst>
      </pc:sldChg>
      <pc:sldChg chg="del">
        <pc:chgData name="Leffelman, Jeremy A" userId="552f8654-03e8-4ab2-84f8-a63bbe300c98" providerId="ADAL" clId="{C56C4DAF-3D39-44EE-9439-DD30B573747A}" dt="2020-08-14T21:20:12.434" v="655" actId="47"/>
        <pc:sldMkLst>
          <pc:docMk/>
          <pc:sldMk cId="2359706276" sldId="388"/>
        </pc:sldMkLst>
      </pc:sldChg>
      <pc:sldChg chg="del">
        <pc:chgData name="Leffelman, Jeremy A" userId="552f8654-03e8-4ab2-84f8-a63bbe300c98" providerId="ADAL" clId="{C56C4DAF-3D39-44EE-9439-DD30B573747A}" dt="2020-08-14T21:20:25.683" v="656" actId="47"/>
        <pc:sldMkLst>
          <pc:docMk/>
          <pc:sldMk cId="114369111" sldId="390"/>
        </pc:sldMkLst>
      </pc:sldChg>
      <pc:sldChg chg="del">
        <pc:chgData name="Leffelman, Jeremy A" userId="552f8654-03e8-4ab2-84f8-a63bbe300c98" providerId="ADAL" clId="{C56C4DAF-3D39-44EE-9439-DD30B573747A}" dt="2020-08-14T21:20:12.434" v="655" actId="47"/>
        <pc:sldMkLst>
          <pc:docMk/>
          <pc:sldMk cId="184683714" sldId="391"/>
        </pc:sldMkLst>
      </pc:sldChg>
      <pc:sldChg chg="del">
        <pc:chgData name="Leffelman, Jeremy A" userId="552f8654-03e8-4ab2-84f8-a63bbe300c98" providerId="ADAL" clId="{C56C4DAF-3D39-44EE-9439-DD30B573747A}" dt="2020-08-14T21:20:12.434" v="655" actId="47"/>
        <pc:sldMkLst>
          <pc:docMk/>
          <pc:sldMk cId="1289960111" sldId="394"/>
        </pc:sldMkLst>
      </pc:sldChg>
      <pc:sldChg chg="del">
        <pc:chgData name="Leffelman, Jeremy A" userId="552f8654-03e8-4ab2-84f8-a63bbe300c98" providerId="ADAL" clId="{C56C4DAF-3D39-44EE-9439-DD30B573747A}" dt="2020-08-14T21:20:12.434" v="655" actId="47"/>
        <pc:sldMkLst>
          <pc:docMk/>
          <pc:sldMk cId="3371610723" sldId="395"/>
        </pc:sldMkLst>
      </pc:sldChg>
      <pc:sldChg chg="del">
        <pc:chgData name="Leffelman, Jeremy A" userId="552f8654-03e8-4ab2-84f8-a63bbe300c98" providerId="ADAL" clId="{C56C4DAF-3D39-44EE-9439-DD30B573747A}" dt="2020-08-14T22:06:59.902" v="1386" actId="2696"/>
        <pc:sldMkLst>
          <pc:docMk/>
          <pc:sldMk cId="1545125223" sldId="398"/>
        </pc:sldMkLst>
      </pc:sldChg>
      <pc:sldChg chg="del">
        <pc:chgData name="Leffelman, Jeremy A" userId="552f8654-03e8-4ab2-84f8-a63bbe300c98" providerId="ADAL" clId="{C56C4DAF-3D39-44EE-9439-DD30B573747A}" dt="2020-08-14T18:35:57.129" v="345" actId="2696"/>
        <pc:sldMkLst>
          <pc:docMk/>
          <pc:sldMk cId="2528129824" sldId="399"/>
        </pc:sldMkLst>
      </pc:sldChg>
      <pc:sldChg chg="del">
        <pc:chgData name="Leffelman, Jeremy A" userId="552f8654-03e8-4ab2-84f8-a63bbe300c98" providerId="ADAL" clId="{C56C4DAF-3D39-44EE-9439-DD30B573747A}" dt="2020-08-14T18:40:21.447" v="379" actId="2696"/>
        <pc:sldMkLst>
          <pc:docMk/>
          <pc:sldMk cId="3452123069" sldId="400"/>
        </pc:sldMkLst>
      </pc:sldChg>
      <pc:sldChg chg="del">
        <pc:chgData name="Leffelman, Jeremy A" userId="552f8654-03e8-4ab2-84f8-a63bbe300c98" providerId="ADAL" clId="{C56C4DAF-3D39-44EE-9439-DD30B573747A}" dt="2020-08-14T21:17:18.181" v="650" actId="47"/>
        <pc:sldMkLst>
          <pc:docMk/>
          <pc:sldMk cId="2112713126" sldId="402"/>
        </pc:sldMkLst>
      </pc:sldChg>
      <pc:sldChg chg="del">
        <pc:chgData name="Leffelman, Jeremy A" userId="552f8654-03e8-4ab2-84f8-a63bbe300c98" providerId="ADAL" clId="{C56C4DAF-3D39-44EE-9439-DD30B573747A}" dt="2020-08-14T21:17:18.181" v="650" actId="47"/>
        <pc:sldMkLst>
          <pc:docMk/>
          <pc:sldMk cId="563963510" sldId="403"/>
        </pc:sldMkLst>
      </pc:sldChg>
      <pc:sldChg chg="del">
        <pc:chgData name="Leffelman, Jeremy A" userId="552f8654-03e8-4ab2-84f8-a63bbe300c98" providerId="ADAL" clId="{C56C4DAF-3D39-44EE-9439-DD30B573747A}" dt="2020-08-14T21:17:18.181" v="650" actId="47"/>
        <pc:sldMkLst>
          <pc:docMk/>
          <pc:sldMk cId="2518535" sldId="404"/>
        </pc:sldMkLst>
      </pc:sldChg>
      <pc:sldChg chg="del">
        <pc:chgData name="Leffelman, Jeremy A" userId="552f8654-03e8-4ab2-84f8-a63bbe300c98" providerId="ADAL" clId="{C56C4DAF-3D39-44EE-9439-DD30B573747A}" dt="2020-08-14T21:20:12.434" v="655" actId="47"/>
        <pc:sldMkLst>
          <pc:docMk/>
          <pc:sldMk cId="682883595" sldId="405"/>
        </pc:sldMkLst>
      </pc:sldChg>
      <pc:sldChg chg="del">
        <pc:chgData name="Leffelman, Jeremy A" userId="552f8654-03e8-4ab2-84f8-a63bbe300c98" providerId="ADAL" clId="{C56C4DAF-3D39-44EE-9439-DD30B573747A}" dt="2020-08-14T21:20:12.434" v="655" actId="47"/>
        <pc:sldMkLst>
          <pc:docMk/>
          <pc:sldMk cId="2701966180" sldId="406"/>
        </pc:sldMkLst>
      </pc:sldChg>
      <pc:sldChg chg="del">
        <pc:chgData name="Leffelman, Jeremy A" userId="552f8654-03e8-4ab2-84f8-a63bbe300c98" providerId="ADAL" clId="{C56C4DAF-3D39-44EE-9439-DD30B573747A}" dt="2020-08-14T21:20:12.434" v="655" actId="47"/>
        <pc:sldMkLst>
          <pc:docMk/>
          <pc:sldMk cId="1375578541" sldId="407"/>
        </pc:sldMkLst>
      </pc:sldChg>
      <pc:sldChg chg="addSp delSp modSp add mod modNotesTx">
        <pc:chgData name="Leffelman, Jeremy A" userId="552f8654-03e8-4ab2-84f8-a63bbe300c98" providerId="ADAL" clId="{C56C4DAF-3D39-44EE-9439-DD30B573747A}" dt="2020-08-17T16:20:47.487" v="3842" actId="20577"/>
        <pc:sldMkLst>
          <pc:docMk/>
          <pc:sldMk cId="519858338" sldId="408"/>
        </pc:sldMkLst>
        <pc:spChg chg="mod">
          <ac:chgData name="Leffelman, Jeremy A" userId="552f8654-03e8-4ab2-84f8-a63bbe300c98" providerId="ADAL" clId="{C56C4DAF-3D39-44EE-9439-DD30B573747A}" dt="2020-08-14T21:24:43.822" v="737" actId="20577"/>
          <ac:spMkLst>
            <pc:docMk/>
            <pc:sldMk cId="519858338" sldId="408"/>
            <ac:spMk id="2" creationId="{A535A806-794C-0A4A-8471-4A62FEF1A76C}"/>
          </ac:spMkLst>
        </pc:spChg>
        <pc:spChg chg="del mod">
          <ac:chgData name="Leffelman, Jeremy A" userId="552f8654-03e8-4ab2-84f8-a63bbe300c98" providerId="ADAL" clId="{C56C4DAF-3D39-44EE-9439-DD30B573747A}" dt="2020-08-14T21:34:24.329" v="932" actId="478"/>
          <ac:spMkLst>
            <pc:docMk/>
            <pc:sldMk cId="519858338" sldId="408"/>
            <ac:spMk id="3" creationId="{B568E8F9-8737-694F-9D08-D5ACB1F90A67}"/>
          </ac:spMkLst>
        </pc:spChg>
        <pc:spChg chg="mod">
          <ac:chgData name="Leffelman, Jeremy A" userId="552f8654-03e8-4ab2-84f8-a63bbe300c98" providerId="ADAL" clId="{C56C4DAF-3D39-44EE-9439-DD30B573747A}" dt="2020-08-14T22:09:00.612" v="1591" actId="1076"/>
          <ac:spMkLst>
            <pc:docMk/>
            <pc:sldMk cId="519858338" sldId="408"/>
            <ac:spMk id="4" creationId="{C9E7BEEC-7657-0342-915D-8D5DD07DF555}"/>
          </ac:spMkLst>
        </pc:spChg>
        <pc:spChg chg="mod">
          <ac:chgData name="Leffelman, Jeremy A" userId="552f8654-03e8-4ab2-84f8-a63bbe300c98" providerId="ADAL" clId="{C56C4DAF-3D39-44EE-9439-DD30B573747A}" dt="2020-08-14T22:11:37.655" v="1619" actId="5793"/>
          <ac:spMkLst>
            <pc:docMk/>
            <pc:sldMk cId="519858338" sldId="408"/>
            <ac:spMk id="5" creationId="{38700933-16D4-DF42-866C-3D2D8A4657C7}"/>
          </ac:spMkLst>
        </pc:spChg>
        <pc:spChg chg="add del mod">
          <ac:chgData name="Leffelman, Jeremy A" userId="552f8654-03e8-4ab2-84f8-a63bbe300c98" providerId="ADAL" clId="{C56C4DAF-3D39-44EE-9439-DD30B573747A}" dt="2020-08-14T21:36:27.504" v="934" actId="478"/>
          <ac:spMkLst>
            <pc:docMk/>
            <pc:sldMk cId="519858338" sldId="408"/>
            <ac:spMk id="7" creationId="{5BC63B38-727B-4DA6-88EA-6A8474DD8FBD}"/>
          </ac:spMkLst>
        </pc:spChg>
        <pc:spChg chg="add mod">
          <ac:chgData name="Leffelman, Jeremy A" userId="552f8654-03e8-4ab2-84f8-a63bbe300c98" providerId="ADAL" clId="{C56C4DAF-3D39-44EE-9439-DD30B573747A}" dt="2020-08-14T22:11:19.819" v="1616" actId="1076"/>
          <ac:spMkLst>
            <pc:docMk/>
            <pc:sldMk cId="519858338" sldId="408"/>
            <ac:spMk id="9" creationId="{54BAD14A-7207-43AC-9EEF-24BDD10F6521}"/>
          </ac:spMkLst>
        </pc:spChg>
        <pc:spChg chg="add mod">
          <ac:chgData name="Leffelman, Jeremy A" userId="552f8654-03e8-4ab2-84f8-a63bbe300c98" providerId="ADAL" clId="{C56C4DAF-3D39-44EE-9439-DD30B573747A}" dt="2020-08-17T16:01:33.779" v="3514" actId="1076"/>
          <ac:spMkLst>
            <pc:docMk/>
            <pc:sldMk cId="519858338" sldId="408"/>
            <ac:spMk id="11" creationId="{F469D18D-A907-4661-AEE8-D48F85B4F093}"/>
          </ac:spMkLst>
        </pc:spChg>
        <pc:picChg chg="mod">
          <ac:chgData name="Leffelman, Jeremy A" userId="552f8654-03e8-4ab2-84f8-a63bbe300c98" providerId="ADAL" clId="{C56C4DAF-3D39-44EE-9439-DD30B573747A}" dt="2020-08-17T16:02:02.154" v="3520" actId="1076"/>
          <ac:picMkLst>
            <pc:docMk/>
            <pc:sldMk cId="519858338" sldId="408"/>
            <ac:picMk id="8" creationId="{CEAE62F2-900B-9B45-A970-602FDC733C58}"/>
          </ac:picMkLst>
        </pc:picChg>
        <pc:picChg chg="add mod">
          <ac:chgData name="Leffelman, Jeremy A" userId="552f8654-03e8-4ab2-84f8-a63bbe300c98" providerId="ADAL" clId="{C56C4DAF-3D39-44EE-9439-DD30B573747A}" dt="2020-08-17T16:01:58.349" v="3519" actId="1076"/>
          <ac:picMkLst>
            <pc:docMk/>
            <pc:sldMk cId="519858338" sldId="408"/>
            <ac:picMk id="13" creationId="{6F95699F-B565-4105-9E10-5748101832AD}"/>
          </ac:picMkLst>
        </pc:picChg>
        <pc:picChg chg="add del mod ord">
          <ac:chgData name="Leffelman, Jeremy A" userId="552f8654-03e8-4ab2-84f8-a63bbe300c98" providerId="ADAL" clId="{C56C4DAF-3D39-44EE-9439-DD30B573747A}" dt="2020-08-17T16:03:26.595" v="3527" actId="478"/>
          <ac:picMkLst>
            <pc:docMk/>
            <pc:sldMk cId="519858338" sldId="408"/>
            <ac:picMk id="15" creationId="{E24E0288-CCF9-47D0-93E8-F2322FF4B720}"/>
          </ac:picMkLst>
        </pc:picChg>
      </pc:sldChg>
      <pc:sldChg chg="del">
        <pc:chgData name="Leffelman, Jeremy A" userId="552f8654-03e8-4ab2-84f8-a63bbe300c98" providerId="ADAL" clId="{C56C4DAF-3D39-44EE-9439-DD30B573747A}" dt="2020-08-14T18:15:56.502" v="185" actId="2696"/>
        <pc:sldMkLst>
          <pc:docMk/>
          <pc:sldMk cId="2504568547" sldId="408"/>
        </pc:sldMkLst>
      </pc:sldChg>
      <pc:sldChg chg="add del">
        <pc:chgData name="Leffelman, Jeremy A" userId="552f8654-03e8-4ab2-84f8-a63bbe300c98" providerId="ADAL" clId="{C56C4DAF-3D39-44EE-9439-DD30B573747A}" dt="2020-08-14T22:00:35.194" v="1345" actId="47"/>
        <pc:sldMkLst>
          <pc:docMk/>
          <pc:sldMk cId="4035248314" sldId="409"/>
        </pc:sldMkLst>
      </pc:sldChg>
      <pc:sldChg chg="add del">
        <pc:chgData name="Leffelman, Jeremy A" userId="552f8654-03e8-4ab2-84f8-a63bbe300c98" providerId="ADAL" clId="{C56C4DAF-3D39-44EE-9439-DD30B573747A}" dt="2020-08-14T21:12:56.619" v="615" actId="2696"/>
        <pc:sldMkLst>
          <pc:docMk/>
          <pc:sldMk cId="3904208411" sldId="410"/>
        </pc:sldMkLst>
      </pc:sldChg>
      <pc:sldChg chg="add del">
        <pc:chgData name="Leffelman, Jeremy A" userId="552f8654-03e8-4ab2-84f8-a63bbe300c98" providerId="ADAL" clId="{C56C4DAF-3D39-44EE-9439-DD30B573747A}" dt="2020-08-14T20:35:27.238" v="487"/>
        <pc:sldMkLst>
          <pc:docMk/>
          <pc:sldMk cId="1717579723" sldId="411"/>
        </pc:sldMkLst>
      </pc:sldChg>
      <pc:sldChg chg="addSp delSp modSp mod">
        <pc:chgData name="Leffelman, Jeremy A" userId="552f8654-03e8-4ab2-84f8-a63bbe300c98" providerId="ADAL" clId="{C56C4DAF-3D39-44EE-9439-DD30B573747A}" dt="2020-08-17T14:26:49.303" v="1658" actId="1076"/>
        <pc:sldMkLst>
          <pc:docMk/>
          <pc:sldMk cId="3264772601" sldId="411"/>
        </pc:sldMkLst>
        <pc:spChg chg="del">
          <ac:chgData name="Leffelman, Jeremy A" userId="552f8654-03e8-4ab2-84f8-a63bbe300c98" providerId="ADAL" clId="{C56C4DAF-3D39-44EE-9439-DD30B573747A}" dt="2020-08-14T21:23:56.355" v="705" actId="478"/>
          <ac:spMkLst>
            <pc:docMk/>
            <pc:sldMk cId="3264772601" sldId="411"/>
            <ac:spMk id="3" creationId="{26E63D0B-C507-AC42-808C-4D39E437B52A}"/>
          </ac:spMkLst>
        </pc:spChg>
        <pc:spChg chg="del">
          <ac:chgData name="Leffelman, Jeremy A" userId="552f8654-03e8-4ab2-84f8-a63bbe300c98" providerId="ADAL" clId="{C56C4DAF-3D39-44EE-9439-DD30B573747A}" dt="2020-08-14T21:23:36.410" v="701" actId="478"/>
          <ac:spMkLst>
            <pc:docMk/>
            <pc:sldMk cId="3264772601" sldId="411"/>
            <ac:spMk id="4" creationId="{7D2A501D-3845-0547-9389-C49F5F7BC4B2}"/>
          </ac:spMkLst>
        </pc:spChg>
        <pc:spChg chg="add del mod">
          <ac:chgData name="Leffelman, Jeremy A" userId="552f8654-03e8-4ab2-84f8-a63bbe300c98" providerId="ADAL" clId="{C56C4DAF-3D39-44EE-9439-DD30B573747A}" dt="2020-08-14T21:23:51.002" v="704" actId="478"/>
          <ac:spMkLst>
            <pc:docMk/>
            <pc:sldMk cId="3264772601" sldId="411"/>
            <ac:spMk id="5" creationId="{1680B6E5-ABBA-47A3-9441-369283B638E9}"/>
          </ac:spMkLst>
        </pc:spChg>
        <pc:spChg chg="add del mod">
          <ac:chgData name="Leffelman, Jeremy A" userId="552f8654-03e8-4ab2-84f8-a63bbe300c98" providerId="ADAL" clId="{C56C4DAF-3D39-44EE-9439-DD30B573747A}" dt="2020-08-14T22:05:17.570" v="1379" actId="478"/>
          <ac:spMkLst>
            <pc:docMk/>
            <pc:sldMk cId="3264772601" sldId="411"/>
            <ac:spMk id="7" creationId="{730EEB24-93C6-48C2-8C24-2AAD2684D82E}"/>
          </ac:spMkLst>
        </pc:spChg>
        <pc:spChg chg="add mod">
          <ac:chgData name="Leffelman, Jeremy A" userId="552f8654-03e8-4ab2-84f8-a63bbe300c98" providerId="ADAL" clId="{C56C4DAF-3D39-44EE-9439-DD30B573747A}" dt="2020-08-14T22:06:49.536" v="1385" actId="1076"/>
          <ac:spMkLst>
            <pc:docMk/>
            <pc:sldMk cId="3264772601" sldId="411"/>
            <ac:spMk id="8" creationId="{0CD15595-C28F-49A4-80B1-CAB45731F982}"/>
          </ac:spMkLst>
        </pc:spChg>
        <pc:spChg chg="add del mod">
          <ac:chgData name="Leffelman, Jeremy A" userId="552f8654-03e8-4ab2-84f8-a63bbe300c98" providerId="ADAL" clId="{C56C4DAF-3D39-44EE-9439-DD30B573747A}" dt="2020-08-14T21:24:00.279" v="706" actId="478"/>
          <ac:spMkLst>
            <pc:docMk/>
            <pc:sldMk cId="3264772601" sldId="411"/>
            <ac:spMk id="10" creationId="{39DB08F9-9A92-4031-8108-E39E325963B0}"/>
          </ac:spMkLst>
        </pc:spChg>
        <pc:picChg chg="mod">
          <ac:chgData name="Leffelman, Jeremy A" userId="552f8654-03e8-4ab2-84f8-a63bbe300c98" providerId="ADAL" clId="{C56C4DAF-3D39-44EE-9439-DD30B573747A}" dt="2020-08-14T21:23:47.885" v="703" actId="1076"/>
          <ac:picMkLst>
            <pc:docMk/>
            <pc:sldMk cId="3264772601" sldId="411"/>
            <ac:picMk id="6" creationId="{3C2C1DB0-4411-474E-A5EB-3580C3CE0F6F}"/>
          </ac:picMkLst>
        </pc:picChg>
        <pc:picChg chg="add del mod">
          <ac:chgData name="Leffelman, Jeremy A" userId="552f8654-03e8-4ab2-84f8-a63bbe300c98" providerId="ADAL" clId="{C56C4DAF-3D39-44EE-9439-DD30B573747A}" dt="2020-08-14T22:02:00.587" v="1365"/>
          <ac:picMkLst>
            <pc:docMk/>
            <pc:sldMk cId="3264772601" sldId="411"/>
            <ac:picMk id="12" creationId="{25FAF19D-C6B5-4987-8FB9-F998C8BA3771}"/>
          </ac:picMkLst>
        </pc:picChg>
        <pc:picChg chg="add del mod">
          <ac:chgData name="Leffelman, Jeremy A" userId="552f8654-03e8-4ab2-84f8-a63bbe300c98" providerId="ADAL" clId="{C56C4DAF-3D39-44EE-9439-DD30B573747A}" dt="2020-08-14T22:02:32.567" v="1370" actId="478"/>
          <ac:picMkLst>
            <pc:docMk/>
            <pc:sldMk cId="3264772601" sldId="411"/>
            <ac:picMk id="14" creationId="{2F4B60E4-FD81-4BC9-8F17-9C4401C3AC01}"/>
          </ac:picMkLst>
        </pc:picChg>
        <pc:picChg chg="add mod">
          <ac:chgData name="Leffelman, Jeremy A" userId="552f8654-03e8-4ab2-84f8-a63bbe300c98" providerId="ADAL" clId="{C56C4DAF-3D39-44EE-9439-DD30B573747A}" dt="2020-08-17T14:26:49.303" v="1658" actId="1076"/>
          <ac:picMkLst>
            <pc:docMk/>
            <pc:sldMk cId="3264772601" sldId="411"/>
            <ac:picMk id="16" creationId="{B76EB958-33CA-449E-98FA-B07918F85E65}"/>
          </ac:picMkLst>
        </pc:picChg>
      </pc:sldChg>
      <pc:sldChg chg="add del">
        <pc:chgData name="Leffelman, Jeremy A" userId="552f8654-03e8-4ab2-84f8-a63bbe300c98" providerId="ADAL" clId="{C56C4DAF-3D39-44EE-9439-DD30B573747A}" dt="2020-08-14T20:35:27.238" v="487"/>
        <pc:sldMkLst>
          <pc:docMk/>
          <pc:sldMk cId="3883555788" sldId="412"/>
        </pc:sldMkLst>
      </pc:sldChg>
      <pc:sldChg chg="del">
        <pc:chgData name="Leffelman, Jeremy A" userId="552f8654-03e8-4ab2-84f8-a63bbe300c98" providerId="ADAL" clId="{C56C4DAF-3D39-44EE-9439-DD30B573747A}" dt="2020-08-14T22:01:30.580" v="1363" actId="2696"/>
        <pc:sldMkLst>
          <pc:docMk/>
          <pc:sldMk cId="4262859976" sldId="412"/>
        </pc:sldMkLst>
      </pc:sldChg>
      <pc:sldChg chg="addSp delSp modSp mod">
        <pc:chgData name="Leffelman, Jeremy A" userId="552f8654-03e8-4ab2-84f8-a63bbe300c98" providerId="ADAL" clId="{C56C4DAF-3D39-44EE-9439-DD30B573747A}" dt="2020-08-17T14:25:28.178" v="1654"/>
        <pc:sldMkLst>
          <pc:docMk/>
          <pc:sldMk cId="937353105" sldId="413"/>
        </pc:sldMkLst>
        <pc:spChg chg="mod">
          <ac:chgData name="Leffelman, Jeremy A" userId="552f8654-03e8-4ab2-84f8-a63bbe300c98" providerId="ADAL" clId="{C56C4DAF-3D39-44EE-9439-DD30B573747A}" dt="2020-08-14T21:06:44.746" v="555" actId="20577"/>
          <ac:spMkLst>
            <pc:docMk/>
            <pc:sldMk cId="937353105" sldId="413"/>
            <ac:spMk id="2" creationId="{F72D2741-D3BF-8C4A-9317-E2AB8E74F232}"/>
          </ac:spMkLst>
        </pc:spChg>
        <pc:spChg chg="del">
          <ac:chgData name="Leffelman, Jeremy A" userId="552f8654-03e8-4ab2-84f8-a63bbe300c98" providerId="ADAL" clId="{C56C4DAF-3D39-44EE-9439-DD30B573747A}" dt="2020-08-14T21:04:06.483" v="528" actId="478"/>
          <ac:spMkLst>
            <pc:docMk/>
            <pc:sldMk cId="937353105" sldId="413"/>
            <ac:spMk id="3" creationId="{BC1D795A-4021-BF48-B635-A3E19B39A12C}"/>
          </ac:spMkLst>
        </pc:spChg>
        <pc:graphicFrameChg chg="add mod">
          <ac:chgData name="Leffelman, Jeremy A" userId="552f8654-03e8-4ab2-84f8-a63bbe300c98" providerId="ADAL" clId="{C56C4DAF-3D39-44EE-9439-DD30B573747A}" dt="2020-08-17T14:25:28.178" v="1654"/>
          <ac:graphicFrameMkLst>
            <pc:docMk/>
            <pc:sldMk cId="937353105" sldId="413"/>
            <ac:graphicFrameMk id="5" creationId="{9B159C66-FF8E-45D7-82EE-738D82BA266B}"/>
          </ac:graphicFrameMkLst>
        </pc:graphicFrameChg>
      </pc:sldChg>
      <pc:sldChg chg="modSp add del mod">
        <pc:chgData name="Leffelman, Jeremy A" userId="552f8654-03e8-4ab2-84f8-a63bbe300c98" providerId="ADAL" clId="{C56C4DAF-3D39-44EE-9439-DD30B573747A}" dt="2020-08-14T20:35:27.238" v="487"/>
        <pc:sldMkLst>
          <pc:docMk/>
          <pc:sldMk cId="2788998543" sldId="413"/>
        </pc:sldMkLst>
        <pc:spChg chg="mod">
          <ac:chgData name="Leffelman, Jeremy A" userId="552f8654-03e8-4ab2-84f8-a63bbe300c98" providerId="ADAL" clId="{C56C4DAF-3D39-44EE-9439-DD30B573747A}" dt="2020-08-14T20:35:27.238" v="487"/>
          <ac:spMkLst>
            <pc:docMk/>
            <pc:sldMk cId="2788998543" sldId="413"/>
            <ac:spMk id="3" creationId="{B568E8F9-8737-694F-9D08-D5ACB1F90A67}"/>
          </ac:spMkLst>
        </pc:spChg>
        <pc:spChg chg="mod">
          <ac:chgData name="Leffelman, Jeremy A" userId="552f8654-03e8-4ab2-84f8-a63bbe300c98" providerId="ADAL" clId="{C56C4DAF-3D39-44EE-9439-DD30B573747A}" dt="2020-08-14T20:35:27.238" v="487"/>
          <ac:spMkLst>
            <pc:docMk/>
            <pc:sldMk cId="2788998543" sldId="413"/>
            <ac:spMk id="4" creationId="{C9E7BEEC-7657-0342-915D-8D5DD07DF555}"/>
          </ac:spMkLst>
        </pc:spChg>
      </pc:sldChg>
      <pc:sldChg chg="addSp delSp modSp add mod modNotesTx">
        <pc:chgData name="Leffelman, Jeremy A" userId="552f8654-03e8-4ab2-84f8-a63bbe300c98" providerId="ADAL" clId="{C56C4DAF-3D39-44EE-9439-DD30B573747A}" dt="2020-08-17T15:53:28.167" v="3508" actId="1076"/>
        <pc:sldMkLst>
          <pc:docMk/>
          <pc:sldMk cId="2861941421" sldId="414"/>
        </pc:sldMkLst>
        <pc:spChg chg="mod">
          <ac:chgData name="Leffelman, Jeremy A" userId="552f8654-03e8-4ab2-84f8-a63bbe300c98" providerId="ADAL" clId="{C56C4DAF-3D39-44EE-9439-DD30B573747A}" dt="2020-08-14T21:53:32.455" v="1095" actId="20577"/>
          <ac:spMkLst>
            <pc:docMk/>
            <pc:sldMk cId="2861941421" sldId="414"/>
            <ac:spMk id="2" creationId="{A535A806-794C-0A4A-8471-4A62FEF1A76C}"/>
          </ac:spMkLst>
        </pc:spChg>
        <pc:spChg chg="add del mod">
          <ac:chgData name="Leffelman, Jeremy A" userId="552f8654-03e8-4ab2-84f8-a63bbe300c98" providerId="ADAL" clId="{C56C4DAF-3D39-44EE-9439-DD30B573747A}" dt="2020-08-14T21:37:34.478" v="954" actId="478"/>
          <ac:spMkLst>
            <pc:docMk/>
            <pc:sldMk cId="2861941421" sldId="414"/>
            <ac:spMk id="5" creationId="{B5648896-301D-42CC-88F9-6658FE084344}"/>
          </ac:spMkLst>
        </pc:spChg>
        <pc:spChg chg="del mod">
          <ac:chgData name="Leffelman, Jeremy A" userId="552f8654-03e8-4ab2-84f8-a63bbe300c98" providerId="ADAL" clId="{C56C4DAF-3D39-44EE-9439-DD30B573747A}" dt="2020-08-14T21:37:32.360" v="953" actId="478"/>
          <ac:spMkLst>
            <pc:docMk/>
            <pc:sldMk cId="2861941421" sldId="414"/>
            <ac:spMk id="8" creationId="{160123FF-5FBF-4F0F-A401-C945F7E30252}"/>
          </ac:spMkLst>
        </pc:spChg>
        <pc:spChg chg="mod">
          <ac:chgData name="Leffelman, Jeremy A" userId="552f8654-03e8-4ab2-84f8-a63bbe300c98" providerId="ADAL" clId="{C56C4DAF-3D39-44EE-9439-DD30B573747A}" dt="2020-08-17T15:46:49.482" v="3159" actId="20577"/>
          <ac:spMkLst>
            <pc:docMk/>
            <pc:sldMk cId="2861941421" sldId="414"/>
            <ac:spMk id="11" creationId="{AE6C84C6-A7C6-4E0F-9058-31917113866E}"/>
          </ac:spMkLst>
        </pc:spChg>
        <pc:picChg chg="mod">
          <ac:chgData name="Leffelman, Jeremy A" userId="552f8654-03e8-4ab2-84f8-a63bbe300c98" providerId="ADAL" clId="{C56C4DAF-3D39-44EE-9439-DD30B573747A}" dt="2020-08-17T15:53:28.167" v="3508" actId="1076"/>
          <ac:picMkLst>
            <pc:docMk/>
            <pc:sldMk cId="2861941421" sldId="414"/>
            <ac:picMk id="3" creationId="{33F171C6-3F70-4167-92C0-9F02E2DD8BEA}"/>
          </ac:picMkLst>
        </pc:picChg>
        <pc:picChg chg="add del mod">
          <ac:chgData name="Leffelman, Jeremy A" userId="552f8654-03e8-4ab2-84f8-a63bbe300c98" providerId="ADAL" clId="{C56C4DAF-3D39-44EE-9439-DD30B573747A}" dt="2020-08-17T15:53:24.554" v="3507" actId="478"/>
          <ac:picMkLst>
            <pc:docMk/>
            <pc:sldMk cId="2861941421" sldId="414"/>
            <ac:picMk id="7" creationId="{4537541F-5414-4A00-AFDC-07095885AAA1}"/>
          </ac:picMkLst>
        </pc:picChg>
        <pc:picChg chg="add mod">
          <ac:chgData name="Leffelman, Jeremy A" userId="552f8654-03e8-4ab2-84f8-a63bbe300c98" providerId="ADAL" clId="{C56C4DAF-3D39-44EE-9439-DD30B573747A}" dt="2020-08-17T15:53:21.057" v="3506" actId="14100"/>
          <ac:picMkLst>
            <pc:docMk/>
            <pc:sldMk cId="2861941421" sldId="414"/>
            <ac:picMk id="10" creationId="{81B65587-01C3-4E37-895E-EF3EB0F0D61C}"/>
          </ac:picMkLst>
        </pc:picChg>
      </pc:sldChg>
      <pc:sldChg chg="add del">
        <pc:chgData name="Leffelman, Jeremy A" userId="552f8654-03e8-4ab2-84f8-a63bbe300c98" providerId="ADAL" clId="{C56C4DAF-3D39-44EE-9439-DD30B573747A}" dt="2020-08-14T20:35:27.238" v="487"/>
        <pc:sldMkLst>
          <pc:docMk/>
          <pc:sldMk cId="3609147630" sldId="414"/>
        </pc:sldMkLst>
      </pc:sldChg>
      <pc:sldChg chg="add del">
        <pc:chgData name="Leffelman, Jeremy A" userId="552f8654-03e8-4ab2-84f8-a63bbe300c98" providerId="ADAL" clId="{C56C4DAF-3D39-44EE-9439-DD30B573747A}" dt="2020-08-14T20:35:27.238" v="487"/>
        <pc:sldMkLst>
          <pc:docMk/>
          <pc:sldMk cId="2993721629" sldId="415"/>
        </pc:sldMkLst>
      </pc:sldChg>
      <pc:sldMasterChg chg="delSldLayout">
        <pc:chgData name="Leffelman, Jeremy A" userId="552f8654-03e8-4ab2-84f8-a63bbe300c98" providerId="ADAL" clId="{C56C4DAF-3D39-44EE-9439-DD30B573747A}" dt="2020-08-14T22:06:59.902" v="1386" actId="2696"/>
        <pc:sldMasterMkLst>
          <pc:docMk/>
          <pc:sldMasterMk cId="3958712812" sldId="2147483661"/>
        </pc:sldMasterMkLst>
        <pc:sldLayoutChg chg="del">
          <pc:chgData name="Leffelman, Jeremy A" userId="552f8654-03e8-4ab2-84f8-a63bbe300c98" providerId="ADAL" clId="{C56C4DAF-3D39-44EE-9439-DD30B573747A}" dt="2020-08-14T21:23:17.237" v="700" actId="47"/>
          <pc:sldLayoutMkLst>
            <pc:docMk/>
            <pc:sldMasterMk cId="3958712812" sldId="2147483661"/>
            <pc:sldLayoutMk cId="3446389916" sldId="2147483676"/>
          </pc:sldLayoutMkLst>
        </pc:sldLayoutChg>
        <pc:sldLayoutChg chg="del">
          <pc:chgData name="Leffelman, Jeremy A" userId="552f8654-03e8-4ab2-84f8-a63bbe300c98" providerId="ADAL" clId="{C56C4DAF-3D39-44EE-9439-DD30B573747A}" dt="2020-08-14T22:06:59.902" v="1386" actId="2696"/>
          <pc:sldLayoutMkLst>
            <pc:docMk/>
            <pc:sldMasterMk cId="3958712812" sldId="2147483661"/>
            <pc:sldLayoutMk cId="593848238" sldId="2147483678"/>
          </pc:sldLayoutMkLst>
        </pc:sldLayoutChg>
        <pc:sldLayoutChg chg="del">
          <pc:chgData name="Leffelman, Jeremy A" userId="552f8654-03e8-4ab2-84f8-a63bbe300c98" providerId="ADAL" clId="{C56C4DAF-3D39-44EE-9439-DD30B573747A}" dt="2020-08-14T21:39:00.692" v="1024" actId="2696"/>
          <pc:sldLayoutMkLst>
            <pc:docMk/>
            <pc:sldMasterMk cId="3958712812" sldId="2147483661"/>
            <pc:sldLayoutMk cId="1214187148" sldId="2147483679"/>
          </pc:sldLayoutMkLst>
        </pc:sldLayoutChg>
        <pc:sldLayoutChg chg="del">
          <pc:chgData name="Leffelman, Jeremy A" userId="552f8654-03e8-4ab2-84f8-a63bbe300c98" providerId="ADAL" clId="{C56C4DAF-3D39-44EE-9439-DD30B573747A}" dt="2020-08-14T21:01:54.644" v="506" actId="47"/>
          <pc:sldLayoutMkLst>
            <pc:docMk/>
            <pc:sldMasterMk cId="3958712812" sldId="2147483661"/>
            <pc:sldLayoutMk cId="1133353294" sldId="214748368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A454"/>
              </a:solidFill>
              <a:ln w="19050">
                <a:solidFill>
                  <a:schemeClr val="lt1"/>
                </a:solidFill>
              </a:ln>
              <a:effectLst/>
            </c:spPr>
            <c:extLst>
              <c:ext xmlns:c16="http://schemas.microsoft.com/office/drawing/2014/chart" uri="{C3380CC4-5D6E-409C-BE32-E72D297353CC}">
                <c16:uniqueId val="{00000001-65A0-4503-B0CB-48C4D3DDF35B}"/>
              </c:ext>
            </c:extLst>
          </c:dPt>
          <c:dPt>
            <c:idx val="1"/>
            <c:bubble3D val="0"/>
            <c:spPr>
              <a:solidFill>
                <a:srgbClr val="123D66"/>
              </a:solidFill>
              <a:ln w="19050">
                <a:solidFill>
                  <a:schemeClr val="lt1"/>
                </a:solidFill>
              </a:ln>
              <a:effectLst/>
            </c:spPr>
            <c:extLst>
              <c:ext xmlns:c16="http://schemas.microsoft.com/office/drawing/2014/chart" uri="{C3380CC4-5D6E-409C-BE32-E72D297353CC}">
                <c16:uniqueId val="{00000003-65A0-4503-B0CB-48C4D3DDF35B}"/>
              </c:ext>
            </c:extLst>
          </c:dPt>
          <c:dPt>
            <c:idx val="2"/>
            <c:bubble3D val="0"/>
            <c:spPr>
              <a:solidFill>
                <a:srgbClr val="DB7C1B"/>
              </a:solidFill>
              <a:ln w="19050">
                <a:solidFill>
                  <a:schemeClr val="lt1"/>
                </a:solidFill>
              </a:ln>
              <a:effectLst/>
            </c:spPr>
            <c:extLst>
              <c:ext xmlns:c16="http://schemas.microsoft.com/office/drawing/2014/chart" uri="{C3380CC4-5D6E-409C-BE32-E72D297353CC}">
                <c16:uniqueId val="{00000005-65A0-4503-B0CB-48C4D3DDF35B}"/>
              </c:ext>
            </c:extLst>
          </c:dPt>
          <c:dLbls>
            <c:dLbl>
              <c:idx val="0"/>
              <c:layout>
                <c:manualLayout>
                  <c:x val="-0.44223800748403524"/>
                  <c:y val="0.10234092360076608"/>
                </c:manualLayout>
              </c:layout>
              <c:tx>
                <c:rich>
                  <a:bodyPr/>
                  <a:lstStyle/>
                  <a:p>
                    <a:fld id="{78B2A947-3635-4FFB-834A-5C96BED49E19}" type="CATEGORYNAME">
                      <a:rPr lang="en-US" smtClean="0">
                        <a:solidFill>
                          <a:schemeClr val="bg1"/>
                        </a:solidFill>
                      </a:rPr>
                      <a:pPr/>
                      <a:t>[CATEGORY NAME]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A0-4503-B0CB-48C4D3DDF35B}"/>
                </c:ext>
              </c:extLst>
            </c:dLbl>
            <c:dLbl>
              <c:idx val="1"/>
              <c:layout>
                <c:manualLayout>
                  <c:x val="-5.4905948408408669E-4"/>
                  <c:y val="-0.21808108108108107"/>
                </c:manualLayout>
              </c:layout>
              <c:tx>
                <c:rich>
                  <a:bodyPr/>
                  <a:lstStyle/>
                  <a:p>
                    <a:r>
                      <a:rPr lang="en-US"/>
                      <a:t>Inspiring Students</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5A0-4503-B0CB-48C4D3DDF35B}"/>
                </c:ext>
              </c:extLst>
            </c:dLbl>
            <c:dLbl>
              <c:idx val="2"/>
              <c:layout>
                <c:manualLayout>
                  <c:x val="0.40844274058711583"/>
                  <c:y val="0.10169376463077251"/>
                </c:manualLayout>
              </c:layout>
              <c:tx>
                <c:rich>
                  <a:bodyPr/>
                  <a:lstStyle/>
                  <a:p>
                    <a:r>
                      <a:rPr lang="en-US"/>
                      <a:t>Enhancing Education</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5A0-4503-B0CB-48C4D3DDF35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Engaging Manufacturing</c:v>
                </c:pt>
                <c:pt idx="1">
                  <c:v>Enhancing Education</c:v>
                </c:pt>
                <c:pt idx="2">
                  <c:v>Inspiring Students</c:v>
                </c:pt>
              </c:strCache>
            </c:strRef>
          </c:cat>
          <c:val>
            <c:numRef>
              <c:f>Sheet1!$B$2:$B$4</c:f>
              <c:numCache>
                <c:formatCode>General</c:formatCode>
                <c:ptCount val="3"/>
                <c:pt idx="0">
                  <c:v>33.333333333333336</c:v>
                </c:pt>
                <c:pt idx="1">
                  <c:v>33.333333333333336</c:v>
                </c:pt>
                <c:pt idx="2">
                  <c:v>33.333333333333336</c:v>
                </c:pt>
              </c:numCache>
            </c:numRef>
          </c:val>
          <c:extLst>
            <c:ext xmlns:c16="http://schemas.microsoft.com/office/drawing/2014/chart" uri="{C3380CC4-5D6E-409C-BE32-E72D297353CC}">
              <c16:uniqueId val="{00000006-65A0-4503-B0CB-48C4D3DDF3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06DC1-AA94-4341-B9C9-2EE98C56F548}" type="datetimeFigureOut">
              <a:rPr lang="en-US" smtClean="0"/>
              <a:t>8/17/2020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CC213-0268-4186-99A4-D5905A83ED4F}" type="slidenum">
              <a:rPr lang="en-US" smtClean="0"/>
              <a:t>‹#›</a:t>
            </a:fld>
            <a:endParaRPr lang="en-US"/>
          </a:p>
        </p:txBody>
      </p:sp>
    </p:spTree>
    <p:extLst>
      <p:ext uri="{BB962C8B-B14F-4D97-AF65-F5344CB8AC3E}">
        <p14:creationId xmlns:p14="http://schemas.microsoft.com/office/powerpoint/2010/main" val="47582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CC213-0268-4186-99A4-D5905A83ED4F}" type="slidenum">
              <a:rPr lang="en-US" smtClean="0"/>
              <a:t>1</a:t>
            </a:fld>
            <a:endParaRPr lang="en-US"/>
          </a:p>
        </p:txBody>
      </p:sp>
    </p:spTree>
    <p:extLst>
      <p:ext uri="{BB962C8B-B14F-4D97-AF65-F5344CB8AC3E}">
        <p14:creationId xmlns:p14="http://schemas.microsoft.com/office/powerpoint/2010/main" val="19252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CC213-0268-4186-99A4-D5905A83ED4F}" type="slidenum">
              <a:rPr lang="en-US" smtClean="0"/>
              <a:t>2</a:t>
            </a:fld>
            <a:endParaRPr lang="en-US"/>
          </a:p>
        </p:txBody>
      </p:sp>
    </p:spTree>
    <p:extLst>
      <p:ext uri="{BB962C8B-B14F-4D97-AF65-F5344CB8AC3E}">
        <p14:creationId xmlns:p14="http://schemas.microsoft.com/office/powerpoint/2010/main" val="18503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State Advanced Manufacturing Center of Excellence was founded in 2006, and is funded by Minnesota State colleges and universities, and partially by the National Science Foundation.</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There are 8 centers in the state of Minnesota, each focused on an important industry sector – other centers include Agriculture (northern and southern), Energy, Engineering, Healthcare, Information Technology, and Transportation. All Minnesota State centers are aligned with three strategic priorities: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Engaging Industry | Enhancing Education | Inspiring Students</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We do this in a number of ways, including partnering with manufacturing associations on projects, working on curriculum development and faculty professional development, and inspiring youth to pursue rewarding manufacturing careers through the statewide Tour of Manufacturing and our youth outreach initiatives. </a:t>
            </a:r>
          </a:p>
          <a:p>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Our mission is to promote manufacturing careers and build pathways that lead individuals to rewarding employment in the industry.</a:t>
            </a:r>
            <a:r>
              <a:rPr lang="en-US" dirty="0"/>
              <a:t> </a:t>
            </a:r>
          </a:p>
        </p:txBody>
      </p:sp>
      <p:sp>
        <p:nvSpPr>
          <p:cNvPr id="4" name="Slide Number Placeholder 3"/>
          <p:cNvSpPr>
            <a:spLocks noGrp="1"/>
          </p:cNvSpPr>
          <p:nvPr>
            <p:ph type="sldNum" sz="quarter" idx="5"/>
          </p:nvPr>
        </p:nvSpPr>
        <p:spPr/>
        <p:txBody>
          <a:bodyPr/>
          <a:lstStyle/>
          <a:p>
            <a:fld id="{A4ECC213-0268-4186-99A4-D5905A83ED4F}" type="slidenum">
              <a:rPr lang="en-US" smtClean="0"/>
              <a:t>3</a:t>
            </a:fld>
            <a:endParaRPr lang="en-US"/>
          </a:p>
        </p:txBody>
      </p:sp>
    </p:spTree>
    <p:extLst>
      <p:ext uri="{BB962C8B-B14F-4D97-AF65-F5344CB8AC3E}">
        <p14:creationId xmlns:p14="http://schemas.microsoft.com/office/powerpoint/2010/main" val="95283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Manufacturing Career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20 question quiz that aligns student interest with manufacturing careers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Provides manufacturing facts, and environmental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Provides videos of various manufacturing careers students can explore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Digital Badge Pathway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Digital representation of accomplishments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Shows activities, knowledge and skills earned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Cannot be faked – credentials are uniquely embedded within each badge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33 badges, 6 medals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Digital backpack or portfolio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Eligible to apply for 1 of 4 360 eTECH scholarships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Statewide Tour of Manufacturing</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Held throughout the year, focus is in October with Manufacturing Week</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Students, teachers, general public tour facilities throughout the state</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2019 tour, 28K attendees, 208 manufacturers hosted at least one tour, over 640 total tours took place</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Purpose is exposure to manufacturing and careers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Center Youth Outreach Events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Robotics camps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Career fairs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Welding camps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Machining camps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Robotics tournaments</a:t>
            </a:r>
          </a:p>
          <a:p>
            <a:endParaRPr lang="en-US" dirty="0"/>
          </a:p>
        </p:txBody>
      </p:sp>
      <p:sp>
        <p:nvSpPr>
          <p:cNvPr id="4" name="Slide Number Placeholder 3"/>
          <p:cNvSpPr>
            <a:spLocks noGrp="1"/>
          </p:cNvSpPr>
          <p:nvPr>
            <p:ph type="sldNum" sz="quarter" idx="5"/>
          </p:nvPr>
        </p:nvSpPr>
        <p:spPr/>
        <p:txBody>
          <a:bodyPr/>
          <a:lstStyle/>
          <a:p>
            <a:fld id="{A4ECC213-0268-4186-99A4-D5905A83ED4F}" type="slidenum">
              <a:rPr lang="en-US" smtClean="0"/>
              <a:t>6</a:t>
            </a:fld>
            <a:endParaRPr lang="en-US"/>
          </a:p>
        </p:txBody>
      </p:sp>
    </p:spTree>
    <p:extLst>
      <p:ext uri="{BB962C8B-B14F-4D97-AF65-F5344CB8AC3E}">
        <p14:creationId xmlns:p14="http://schemas.microsoft.com/office/powerpoint/2010/main" val="19003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Teacher Guide</a:t>
            </a:r>
          </a:p>
          <a:p>
            <a:pPr marL="171450" indent="-171450">
              <a:buFont typeface="Arial" panose="020B0604020202020204" pitchFamily="34" charset="0"/>
              <a:buChar char="•"/>
            </a:pPr>
            <a:r>
              <a:rPr lang="en-US" sz="1200" dirty="0"/>
              <a:t>Comprehensive curriculum for secondary educators</a:t>
            </a:r>
          </a:p>
          <a:p>
            <a:pPr marL="171450" indent="-171450">
              <a:buFont typeface="Arial" panose="020B0604020202020204" pitchFamily="34" charset="0"/>
              <a:buChar char="•"/>
            </a:pPr>
            <a:r>
              <a:rPr lang="en-US" sz="1200" dirty="0"/>
              <a:t>Can be infused into existing curriculum, or be used as standalone lessons and topics, to introduce students to manufacturing careers</a:t>
            </a:r>
          </a:p>
          <a:p>
            <a:pPr marL="171450" indent="-171450">
              <a:buFont typeface="Arial" panose="020B0604020202020204" pitchFamily="34" charset="0"/>
              <a:buChar char="•"/>
            </a:pPr>
            <a:r>
              <a:rPr lang="en-US" sz="1200" dirty="0"/>
              <a:t>Great for alternative schools or programs that offer more flexibility with curriculum</a:t>
            </a:r>
          </a:p>
          <a:p>
            <a:pPr marL="171450" indent="-171450">
              <a:buFont typeface="Arial" panose="020B0604020202020204" pitchFamily="34" charset="0"/>
              <a:buChar char="•"/>
            </a:pPr>
            <a:r>
              <a:rPr lang="en-US" sz="1200" dirty="0"/>
              <a:t>Full of engaging projects with minimal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Each chapter includes applicable educational standards for Science, Technology and Language 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Includes teaching objectives, talking points, and various activities to engage a variety of learning styles.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Guide offers exercises outlining the instructor’s role and student’s assignments.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Activities are thorough, offering directions and are designed to be easily printable.  </a:t>
            </a: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Robotics Coaching Guide</a:t>
            </a:r>
          </a:p>
          <a:p>
            <a:pPr marL="171450" indent="-171450">
              <a:buFont typeface="Arial" panose="020B0604020202020204" pitchFamily="34" charset="0"/>
              <a:buChar char="•"/>
            </a:pPr>
            <a:r>
              <a:rPr lang="en-US" sz="1200" dirty="0"/>
              <a:t>16-page resource for robotics coaches</a:t>
            </a:r>
          </a:p>
          <a:p>
            <a:pPr marL="171450" indent="-171450">
              <a:buFont typeface="Arial" panose="020B0604020202020204" pitchFamily="34" charset="0"/>
              <a:buChar char="•"/>
            </a:pPr>
            <a:r>
              <a:rPr lang="en-US" sz="1200" dirty="0"/>
              <a:t>Discussion of competitions</a:t>
            </a:r>
          </a:p>
          <a:p>
            <a:pPr marL="171450" indent="-171450">
              <a:buFont typeface="Arial" panose="020B0604020202020204" pitchFamily="34" charset="0"/>
              <a:buChar char="•"/>
            </a:pPr>
            <a:r>
              <a:rPr lang="en-US" sz="1200" dirty="0"/>
              <a:t>Engaging manufacturers</a:t>
            </a:r>
          </a:p>
          <a:p>
            <a:pPr marL="171450" indent="-171450">
              <a:buFont typeface="Arial" panose="020B0604020202020204" pitchFamily="34" charset="0"/>
              <a:buChar char="•"/>
            </a:pPr>
            <a:r>
              <a:rPr lang="en-US" sz="1200" dirty="0"/>
              <a:t>Establishing partnerships</a:t>
            </a:r>
          </a:p>
          <a:p>
            <a:pPr marL="171450" indent="-171450">
              <a:buFont typeface="Arial" panose="020B0604020202020204" pitchFamily="34" charset="0"/>
              <a:buChar char="•"/>
            </a:pPr>
            <a:r>
              <a:rPr lang="en-US" sz="1200" dirty="0"/>
              <a:t>Community engagement</a:t>
            </a:r>
          </a:p>
          <a:p>
            <a:pPr marL="171450" indent="-171450">
              <a:buFont typeface="Arial" panose="020B0604020202020204" pitchFamily="34" charset="0"/>
              <a:buChar char="•"/>
            </a:pPr>
            <a:r>
              <a:rPr lang="en-US" sz="1200" dirty="0"/>
              <a:t>Fundraising ideas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Employability Skills Modules</a:t>
            </a:r>
          </a:p>
          <a:p>
            <a:pPr marL="171450" indent="-171450">
              <a:buFont typeface="Arial" panose="020B0604020202020204" pitchFamily="34" charset="0"/>
              <a:buChar char="•"/>
            </a:pPr>
            <a:r>
              <a:rPr lang="en-US" sz="1200" dirty="0"/>
              <a:t>26 modules</a:t>
            </a:r>
          </a:p>
          <a:p>
            <a:pPr marL="171450" indent="-171450">
              <a:buFont typeface="Arial" panose="020B0604020202020204" pitchFamily="34" charset="0"/>
              <a:buChar char="•"/>
            </a:pPr>
            <a:r>
              <a:rPr lang="en-US" sz="1200" dirty="0"/>
              <a:t>Example topics include problem solving, conflict resolution, teamwork, critical thinking, productivity</a:t>
            </a:r>
          </a:p>
          <a:p>
            <a:pPr marL="171450" indent="-171450">
              <a:buFont typeface="Arial" panose="020B0604020202020204" pitchFamily="34" charset="0"/>
              <a:buChar char="•"/>
            </a:pPr>
            <a:r>
              <a:rPr lang="en-US" sz="1200" dirty="0"/>
              <a:t>Lessons, quizzes, videos</a:t>
            </a:r>
          </a:p>
          <a:p>
            <a:pPr marL="171450" indent="-171450">
              <a:buFont typeface="Arial" panose="020B0604020202020204" pitchFamily="34" charset="0"/>
              <a:buChar char="•"/>
            </a:pPr>
            <a:r>
              <a:rPr lang="en-US" sz="1200" dirty="0"/>
              <a:t>All or part can be infused in to existing curriculum, or as standalone</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A4ECC213-0268-4186-99A4-D5905A83ED4F}" type="slidenum">
              <a:rPr lang="en-US" smtClean="0"/>
              <a:t>8</a:t>
            </a:fld>
            <a:endParaRPr lang="en-US"/>
          </a:p>
        </p:txBody>
      </p:sp>
    </p:spTree>
    <p:extLst>
      <p:ext uri="{BB962C8B-B14F-4D97-AF65-F5344CB8AC3E}">
        <p14:creationId xmlns:p14="http://schemas.microsoft.com/office/powerpoint/2010/main" val="230204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6D7929-C017-4C43-923E-9E461A73942C}"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328951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D7929-C017-4C43-923E-9E461A73942C}"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68720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D7929-C017-4C43-923E-9E461A73942C}"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64371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79F77D-A1EE-264D-A0D3-BA9BE1FEFD6D}"/>
              </a:ext>
            </a:extLst>
          </p:cNvPr>
          <p:cNvSpPr>
            <a:spLocks noGrp="1"/>
          </p:cNvSpPr>
          <p:nvPr>
            <p:ph type="body" sz="quarter" idx="10" hasCustomPrompt="1"/>
          </p:nvPr>
        </p:nvSpPr>
        <p:spPr>
          <a:xfrm>
            <a:off x="628426" y="3363913"/>
            <a:ext cx="7535861" cy="1984146"/>
          </a:xfrm>
          <a:prstGeom prst="rect">
            <a:avLst/>
          </a:prstGeom>
        </p:spPr>
        <p:txBody>
          <a:bodyPr/>
          <a:lstStyle>
            <a:lvl1pPr marL="0" indent="0">
              <a:buNone/>
              <a:defRPr sz="3225" b="1" i="0">
                <a:latin typeface="Calibri" panose="020F0502020204030204" pitchFamily="34" charset="0"/>
                <a:cs typeface="Calibri" panose="020F050202020403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of Presentation Goes Here Three Lines of Text Max Upper Lower Example</a:t>
            </a:r>
          </a:p>
        </p:txBody>
      </p:sp>
      <p:sp>
        <p:nvSpPr>
          <p:cNvPr id="12" name="Text Placeholder 11">
            <a:extLst>
              <a:ext uri="{FF2B5EF4-FFF2-40B4-BE49-F238E27FC236}">
                <a16:creationId xmlns:a16="http://schemas.microsoft.com/office/drawing/2014/main" id="{6BDE12D3-374D-A14C-B1CB-EF6574D0B5B6}"/>
              </a:ext>
            </a:extLst>
          </p:cNvPr>
          <p:cNvSpPr>
            <a:spLocks noGrp="1"/>
          </p:cNvSpPr>
          <p:nvPr>
            <p:ph type="body" sz="quarter" idx="11" hasCustomPrompt="1"/>
          </p:nvPr>
        </p:nvSpPr>
        <p:spPr>
          <a:xfrm>
            <a:off x="628425" y="5356225"/>
            <a:ext cx="3853996" cy="473075"/>
          </a:xfrm>
          <a:prstGeom prst="rect">
            <a:avLst/>
          </a:prstGeom>
        </p:spPr>
        <p:txBody>
          <a:bodyPr/>
          <a:lstStyle>
            <a:lvl1pPr marL="0" indent="0">
              <a:buNone/>
              <a:defRPr sz="1800" b="1" i="0" cap="all" baseline="0">
                <a:solidFill>
                  <a:schemeClr val="bg2"/>
                </a:solidFill>
                <a:latin typeface="Calibri" panose="020F0502020204030204" pitchFamily="34" charset="0"/>
                <a:cs typeface="Calibri" panose="020F0502020204030204" pitchFamily="34" charset="0"/>
              </a:defRPr>
            </a:lvl1pPr>
          </a:lstStyle>
          <a:p>
            <a:pPr lvl="0"/>
            <a:r>
              <a:rPr lang="en-US"/>
              <a:t>Date goes here</a:t>
            </a:r>
          </a:p>
        </p:txBody>
      </p:sp>
    </p:spTree>
    <p:extLst>
      <p:ext uri="{BB962C8B-B14F-4D97-AF65-F5344CB8AC3E}">
        <p14:creationId xmlns:p14="http://schemas.microsoft.com/office/powerpoint/2010/main" val="3797405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1C75EBBE-1110-6849-8CAF-491DF70BE5C2}"/>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 goes here could be a sentence.</a:t>
            </a:r>
          </a:p>
        </p:txBody>
      </p:sp>
      <p:sp>
        <p:nvSpPr>
          <p:cNvPr id="5" name="Text Placeholder 4">
            <a:extLst>
              <a:ext uri="{FF2B5EF4-FFF2-40B4-BE49-F238E27FC236}">
                <a16:creationId xmlns:a16="http://schemas.microsoft.com/office/drawing/2014/main" id="{86BF3AAB-DC15-4741-87DE-F96D721266AE}"/>
              </a:ext>
            </a:extLst>
          </p:cNvPr>
          <p:cNvSpPr>
            <a:spLocks noGrp="1"/>
          </p:cNvSpPr>
          <p:nvPr>
            <p:ph type="body" sz="quarter" idx="11" hasCustomPrompt="1"/>
          </p:nvPr>
        </p:nvSpPr>
        <p:spPr>
          <a:xfrm>
            <a:off x="572162" y="1572387"/>
            <a:ext cx="4045558" cy="329565"/>
          </a:xfrm>
          <a:prstGeom prst="rect">
            <a:avLst/>
          </a:prstGeom>
        </p:spPr>
        <p:txBody>
          <a:bodyPr/>
          <a:lstStyle>
            <a:lvl1pPr marL="0" indent="0">
              <a:buNone/>
              <a:defRPr sz="1800" b="1" i="0">
                <a:latin typeface="Calibri" panose="020F0502020204030204" pitchFamily="34" charset="0"/>
                <a:cs typeface="Calibri" panose="020F0502020204030204" pitchFamily="34" charset="0"/>
              </a:defRPr>
            </a:lvl1pPr>
          </a:lstStyle>
          <a:p>
            <a:pPr lvl="0"/>
            <a:r>
              <a:rPr lang="en-US"/>
              <a:t>Section Header Example</a:t>
            </a:r>
          </a:p>
        </p:txBody>
      </p:sp>
      <p:sp>
        <p:nvSpPr>
          <p:cNvPr id="10" name="Text Placeholder 9">
            <a:extLst>
              <a:ext uri="{FF2B5EF4-FFF2-40B4-BE49-F238E27FC236}">
                <a16:creationId xmlns:a16="http://schemas.microsoft.com/office/drawing/2014/main" id="{A1CD6524-A26C-2B4F-9746-4F32DB19454A}"/>
              </a:ext>
            </a:extLst>
          </p:cNvPr>
          <p:cNvSpPr>
            <a:spLocks noGrp="1"/>
          </p:cNvSpPr>
          <p:nvPr>
            <p:ph type="body" sz="quarter" idx="12" hasCustomPrompt="1"/>
          </p:nvPr>
        </p:nvSpPr>
        <p:spPr>
          <a:xfrm>
            <a:off x="572162" y="1975802"/>
            <a:ext cx="4045558" cy="2010981"/>
          </a:xfrm>
          <a:prstGeom prst="rect">
            <a:avLst/>
          </a:prstGeom>
        </p:spPr>
        <p:txBody>
          <a:bodyPr/>
          <a:lstStyle>
            <a:lvl1pPr marL="0" indent="0">
              <a:lnSpc>
                <a:spcPct val="100000"/>
              </a:lnSpc>
              <a:buNone/>
              <a:defRPr sz="1800" b="0" i="0">
                <a:latin typeface="Calibri" panose="020F0502020204030204" pitchFamily="34" charset="0"/>
                <a:cs typeface="Calibri" panose="020F0502020204030204" pitchFamily="34" charset="0"/>
              </a:defRPr>
            </a:lvl1pPr>
          </a:lstStyle>
          <a:p>
            <a:pPr lvl="0"/>
            <a:r>
              <a:rPr lang="en-US"/>
              <a:t>This is body copy example let,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endParaRPr lang="en-US"/>
          </a:p>
        </p:txBody>
      </p:sp>
      <p:sp>
        <p:nvSpPr>
          <p:cNvPr id="11" name="Text Placeholder 9">
            <a:extLst>
              <a:ext uri="{FF2B5EF4-FFF2-40B4-BE49-F238E27FC236}">
                <a16:creationId xmlns:a16="http://schemas.microsoft.com/office/drawing/2014/main" id="{68119883-8E54-734F-B922-893937B6EBEC}"/>
              </a:ext>
            </a:extLst>
          </p:cNvPr>
          <p:cNvSpPr>
            <a:spLocks noGrp="1"/>
          </p:cNvSpPr>
          <p:nvPr>
            <p:ph type="body" sz="quarter" idx="13" hasCustomPrompt="1"/>
          </p:nvPr>
        </p:nvSpPr>
        <p:spPr>
          <a:xfrm>
            <a:off x="572162" y="4335412"/>
            <a:ext cx="4045558" cy="1370444"/>
          </a:xfrm>
          <a:prstGeom prst="rect">
            <a:avLst/>
          </a:prstGeom>
        </p:spPr>
        <p:txBody>
          <a:bodyPr/>
          <a:lstStyle>
            <a:lvl1pPr marL="171450" marR="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1800" b="0"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Bullet point goes here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This is how it looks when you wrap a text for a bullet point</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a:p>
          <a:p>
            <a:pPr lvl="0"/>
            <a:endParaRPr lang="en-US"/>
          </a:p>
          <a:p>
            <a:pPr lvl="0"/>
            <a:endParaRPr lang="en-US"/>
          </a:p>
        </p:txBody>
      </p:sp>
      <p:sp>
        <p:nvSpPr>
          <p:cNvPr id="13" name="Picture Placeholder 12">
            <a:extLst>
              <a:ext uri="{FF2B5EF4-FFF2-40B4-BE49-F238E27FC236}">
                <a16:creationId xmlns:a16="http://schemas.microsoft.com/office/drawing/2014/main" id="{1C5EFCB3-D4D1-2646-9565-6C1F333645F6}"/>
              </a:ext>
            </a:extLst>
          </p:cNvPr>
          <p:cNvSpPr>
            <a:spLocks noGrp="1"/>
          </p:cNvSpPr>
          <p:nvPr>
            <p:ph type="pic" sz="quarter" idx="14"/>
          </p:nvPr>
        </p:nvSpPr>
        <p:spPr>
          <a:xfrm>
            <a:off x="4973638" y="1651000"/>
            <a:ext cx="4170362" cy="2901950"/>
          </a:xfrm>
          <a:prstGeom prst="rect">
            <a:avLst/>
          </a:prstGeom>
        </p:spPr>
        <p:txBody>
          <a:bodyPr/>
          <a:lstStyle/>
          <a:p>
            <a:r>
              <a:rPr lang="en-US"/>
              <a:t>Click icon to add picture</a:t>
            </a:r>
          </a:p>
        </p:txBody>
      </p:sp>
    </p:spTree>
    <p:extLst>
      <p:ext uri="{BB962C8B-B14F-4D97-AF65-F5344CB8AC3E}">
        <p14:creationId xmlns:p14="http://schemas.microsoft.com/office/powerpoint/2010/main" val="3876246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887D0CB7-D24B-774B-BC23-7CF938EBA98A}"/>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 goes here could be a sentence.</a:t>
            </a:r>
          </a:p>
        </p:txBody>
      </p:sp>
      <p:sp>
        <p:nvSpPr>
          <p:cNvPr id="8" name="Text Placeholder 9">
            <a:extLst>
              <a:ext uri="{FF2B5EF4-FFF2-40B4-BE49-F238E27FC236}">
                <a16:creationId xmlns:a16="http://schemas.microsoft.com/office/drawing/2014/main" id="{8AA5E481-CE30-2143-9CF2-A625A1EAF9D1}"/>
              </a:ext>
            </a:extLst>
          </p:cNvPr>
          <p:cNvSpPr>
            <a:spLocks noGrp="1"/>
          </p:cNvSpPr>
          <p:nvPr>
            <p:ph type="body" sz="quarter" idx="11" hasCustomPrompt="1"/>
          </p:nvPr>
        </p:nvSpPr>
        <p:spPr>
          <a:xfrm>
            <a:off x="572162" y="1583068"/>
            <a:ext cx="7950046" cy="4214228"/>
          </a:xfrm>
          <a:prstGeom prst="rect">
            <a:avLst/>
          </a:prstGeom>
        </p:spPr>
        <p:txBody>
          <a:bodyPr/>
          <a:lstStyle>
            <a:lvl1pPr marL="171450" marR="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1800" b="0"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point goes here</a:t>
            </a:r>
          </a:p>
          <a:p>
            <a:pPr lvl="0"/>
            <a:r>
              <a:rPr lang="en-US"/>
              <a:t>Bullet point goes here</a:t>
            </a:r>
          </a:p>
          <a:p>
            <a:pPr lvl="0"/>
            <a:r>
              <a:rPr lang="en-US"/>
              <a:t>This is a bullet point example longer line can run full width of text box</a:t>
            </a:r>
          </a:p>
          <a:p>
            <a:pPr lvl="0"/>
            <a:r>
              <a:rPr lang="en-US"/>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This is a bullet point example longer line can run full width of text box</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a:p>
          <a:p>
            <a:pPr lvl="0"/>
            <a:endParaRPr lang="en-US"/>
          </a:p>
          <a:p>
            <a:pPr lvl="0"/>
            <a:endParaRPr lang="en-US"/>
          </a:p>
        </p:txBody>
      </p:sp>
    </p:spTree>
    <p:extLst>
      <p:ext uri="{BB962C8B-B14F-4D97-AF65-F5344CB8AC3E}">
        <p14:creationId xmlns:p14="http://schemas.microsoft.com/office/powerpoint/2010/main" val="1031783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79F77D-A1EE-264D-A0D3-BA9BE1FEFD6D}"/>
              </a:ext>
            </a:extLst>
          </p:cNvPr>
          <p:cNvSpPr>
            <a:spLocks noGrp="1"/>
          </p:cNvSpPr>
          <p:nvPr>
            <p:ph type="body" sz="quarter" idx="10" hasCustomPrompt="1"/>
          </p:nvPr>
        </p:nvSpPr>
        <p:spPr>
          <a:xfrm>
            <a:off x="628425" y="3363913"/>
            <a:ext cx="7535861" cy="1984146"/>
          </a:xfrm>
          <a:prstGeom prst="rect">
            <a:avLst/>
          </a:prstGeom>
        </p:spPr>
        <p:txBody>
          <a:bodyPr/>
          <a:lstStyle>
            <a:lvl1pPr marL="0" indent="0">
              <a:buNone/>
              <a:defRPr sz="43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 Goes Here Three Lines of Text Max Upper Lower Example</a:t>
            </a:r>
          </a:p>
        </p:txBody>
      </p:sp>
      <p:sp>
        <p:nvSpPr>
          <p:cNvPr id="12" name="Text Placeholder 11">
            <a:extLst>
              <a:ext uri="{FF2B5EF4-FFF2-40B4-BE49-F238E27FC236}">
                <a16:creationId xmlns:a16="http://schemas.microsoft.com/office/drawing/2014/main" id="{6BDE12D3-374D-A14C-B1CB-EF6574D0B5B6}"/>
              </a:ext>
            </a:extLst>
          </p:cNvPr>
          <p:cNvSpPr>
            <a:spLocks noGrp="1"/>
          </p:cNvSpPr>
          <p:nvPr>
            <p:ph type="body" sz="quarter" idx="11" hasCustomPrompt="1"/>
          </p:nvPr>
        </p:nvSpPr>
        <p:spPr>
          <a:xfrm>
            <a:off x="628425" y="5356223"/>
            <a:ext cx="3853996" cy="473075"/>
          </a:xfrm>
          <a:prstGeom prst="rect">
            <a:avLst/>
          </a:prstGeom>
        </p:spPr>
        <p:txBody>
          <a:bodyPr/>
          <a:lstStyle>
            <a:lvl1pPr marL="0" indent="0">
              <a:buNone/>
              <a:defRPr sz="2400" b="1" i="0" cap="all" baseline="0">
                <a:solidFill>
                  <a:schemeClr val="bg2"/>
                </a:solidFill>
                <a:latin typeface="Calibri" panose="020F0502020204030204" pitchFamily="34" charset="0"/>
                <a:cs typeface="Calibri" panose="020F0502020204030204" pitchFamily="34" charset="0"/>
              </a:defRPr>
            </a:lvl1pPr>
          </a:lstStyle>
          <a:p>
            <a:pPr lvl="0"/>
            <a:r>
              <a:rPr lang="en-US" dirty="0"/>
              <a:t>Date goes here</a:t>
            </a:r>
          </a:p>
        </p:txBody>
      </p:sp>
    </p:spTree>
    <p:extLst>
      <p:ext uri="{BB962C8B-B14F-4D97-AF65-F5344CB8AC3E}">
        <p14:creationId xmlns:p14="http://schemas.microsoft.com/office/powerpoint/2010/main" val="327089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3E24271-E258-4E45-9F92-38F8ABCD36F7}"/>
              </a:ext>
            </a:extLst>
          </p:cNvPr>
          <p:cNvSpPr>
            <a:spLocks noGrp="1"/>
          </p:cNvSpPr>
          <p:nvPr>
            <p:ph type="body" sz="quarter" idx="10" hasCustomPrompt="1"/>
          </p:nvPr>
        </p:nvSpPr>
        <p:spPr>
          <a:xfrm>
            <a:off x="579440" y="1420814"/>
            <a:ext cx="8344125" cy="1240743"/>
          </a:xfrm>
          <a:prstGeom prst="rect">
            <a:avLst/>
          </a:prstGeom>
        </p:spPr>
        <p:txBody>
          <a:bodyPr/>
          <a:lstStyle>
            <a:lvl1pPr marL="0" indent="0">
              <a:buNone/>
              <a:defRPr sz="4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 Goes Here Text Upper Lower Example Fit to Area</a:t>
            </a:r>
          </a:p>
        </p:txBody>
      </p:sp>
      <p:sp>
        <p:nvSpPr>
          <p:cNvPr id="8" name="Text Placeholder 11">
            <a:extLst>
              <a:ext uri="{FF2B5EF4-FFF2-40B4-BE49-F238E27FC236}">
                <a16:creationId xmlns:a16="http://schemas.microsoft.com/office/drawing/2014/main" id="{B6C8D872-7502-5245-9516-E8289EA6AC74}"/>
              </a:ext>
            </a:extLst>
          </p:cNvPr>
          <p:cNvSpPr>
            <a:spLocks noGrp="1"/>
          </p:cNvSpPr>
          <p:nvPr>
            <p:ph type="body" sz="quarter" idx="11" hasCustomPrompt="1"/>
          </p:nvPr>
        </p:nvSpPr>
        <p:spPr>
          <a:xfrm>
            <a:off x="579440" y="2735036"/>
            <a:ext cx="3853996" cy="424543"/>
          </a:xfrm>
          <a:prstGeom prst="rect">
            <a:avLst/>
          </a:prstGeom>
        </p:spPr>
        <p:txBody>
          <a:bodyPr/>
          <a:lstStyle>
            <a:lvl1pPr marL="0" indent="0">
              <a:buNone/>
              <a:defRPr sz="2200" b="1" i="0" cap="all" baseline="0">
                <a:solidFill>
                  <a:schemeClr val="bg2"/>
                </a:solidFill>
                <a:latin typeface="Calibri" panose="020F0502020204030204" pitchFamily="34" charset="0"/>
                <a:cs typeface="Calibri" panose="020F0502020204030204" pitchFamily="34" charset="0"/>
              </a:defRPr>
            </a:lvl1pPr>
          </a:lstStyle>
          <a:p>
            <a:pPr lvl="0"/>
            <a:r>
              <a:rPr lang="en-US" dirty="0"/>
              <a:t>Date goes here</a:t>
            </a:r>
          </a:p>
        </p:txBody>
      </p:sp>
    </p:spTree>
    <p:extLst>
      <p:ext uri="{BB962C8B-B14F-4D97-AF65-F5344CB8AC3E}">
        <p14:creationId xmlns:p14="http://schemas.microsoft.com/office/powerpoint/2010/main" val="1713622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FBB6DE-F6D0-814F-B63E-CA9684089523}"/>
              </a:ext>
            </a:extLst>
          </p:cNvPr>
          <p:cNvSpPr>
            <a:spLocks noGrp="1"/>
          </p:cNvSpPr>
          <p:nvPr>
            <p:ph type="body" sz="quarter" idx="10" hasCustomPrompt="1"/>
          </p:nvPr>
        </p:nvSpPr>
        <p:spPr>
          <a:xfrm>
            <a:off x="1697492" y="1093561"/>
            <a:ext cx="6172200" cy="449489"/>
          </a:xfrm>
          <a:prstGeom prst="rect">
            <a:avLst/>
          </a:prstGeom>
        </p:spPr>
        <p:txBody>
          <a:bodyPr/>
          <a:lstStyle>
            <a:lvl1pPr marL="0" indent="0">
              <a:buNone/>
              <a:defRPr sz="2400" b="1" i="0" cap="all" baseline="0">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Section title goes here keep it short</a:t>
            </a:r>
          </a:p>
        </p:txBody>
      </p:sp>
      <p:cxnSp>
        <p:nvCxnSpPr>
          <p:cNvPr id="6" name="Straight Connector 5">
            <a:extLst>
              <a:ext uri="{FF2B5EF4-FFF2-40B4-BE49-F238E27FC236}">
                <a16:creationId xmlns:a16="http://schemas.microsoft.com/office/drawing/2014/main" id="{2F2A0191-51BA-1E44-A472-70A16E244CB2}"/>
              </a:ext>
            </a:extLst>
          </p:cNvPr>
          <p:cNvCxnSpPr>
            <a:cxnSpLocks/>
          </p:cNvCxnSpPr>
          <p:nvPr userDrawn="1"/>
        </p:nvCxnSpPr>
        <p:spPr>
          <a:xfrm>
            <a:off x="1545373" y="1203325"/>
            <a:ext cx="0" cy="27940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33FDEB69-9164-7141-BB80-A234617F9B8F}"/>
              </a:ext>
            </a:extLst>
          </p:cNvPr>
          <p:cNvSpPr>
            <a:spLocks noGrp="1"/>
          </p:cNvSpPr>
          <p:nvPr>
            <p:ph type="body" sz="quarter" idx="11" hasCustomPrompt="1"/>
          </p:nvPr>
        </p:nvSpPr>
        <p:spPr>
          <a:xfrm>
            <a:off x="643360" y="1093561"/>
            <a:ext cx="749895" cy="449489"/>
          </a:xfrm>
          <a:prstGeom prst="rect">
            <a:avLst/>
          </a:prstGeom>
        </p:spPr>
        <p:txBody>
          <a:bodyPr/>
          <a:lstStyle>
            <a:lvl1pPr marL="0" indent="0" algn="r">
              <a:buNone/>
              <a:defRPr sz="2400" b="1" i="0" cap="all" baseline="0">
                <a:solidFill>
                  <a:schemeClr val="bg2"/>
                </a:solidFill>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XX</a:t>
            </a:r>
          </a:p>
        </p:txBody>
      </p:sp>
    </p:spTree>
    <p:extLst>
      <p:ext uri="{BB962C8B-B14F-4D97-AF65-F5344CB8AC3E}">
        <p14:creationId xmlns:p14="http://schemas.microsoft.com/office/powerpoint/2010/main" val="159975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FBB6DE-F6D0-814F-B63E-CA9684089523}"/>
              </a:ext>
            </a:extLst>
          </p:cNvPr>
          <p:cNvSpPr>
            <a:spLocks noGrp="1"/>
          </p:cNvSpPr>
          <p:nvPr>
            <p:ph type="body" sz="quarter" idx="10" hasCustomPrompt="1"/>
          </p:nvPr>
        </p:nvSpPr>
        <p:spPr>
          <a:xfrm>
            <a:off x="1697492" y="1093561"/>
            <a:ext cx="6172200" cy="449489"/>
          </a:xfrm>
          <a:prstGeom prst="rect">
            <a:avLst/>
          </a:prstGeom>
        </p:spPr>
        <p:txBody>
          <a:bodyPr/>
          <a:lstStyle>
            <a:lvl1pPr marL="0" indent="0">
              <a:buNone/>
              <a:defRPr sz="2400" b="1" i="0" cap="all" baseline="0">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Section title goes here keep it short</a:t>
            </a:r>
          </a:p>
        </p:txBody>
      </p:sp>
      <p:cxnSp>
        <p:nvCxnSpPr>
          <p:cNvPr id="6" name="Straight Connector 5">
            <a:extLst>
              <a:ext uri="{FF2B5EF4-FFF2-40B4-BE49-F238E27FC236}">
                <a16:creationId xmlns:a16="http://schemas.microsoft.com/office/drawing/2014/main" id="{2F2A0191-51BA-1E44-A472-70A16E244CB2}"/>
              </a:ext>
            </a:extLst>
          </p:cNvPr>
          <p:cNvCxnSpPr>
            <a:cxnSpLocks/>
          </p:cNvCxnSpPr>
          <p:nvPr userDrawn="1"/>
        </p:nvCxnSpPr>
        <p:spPr>
          <a:xfrm>
            <a:off x="1545373" y="1203325"/>
            <a:ext cx="0" cy="27940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33FDEB69-9164-7141-BB80-A234617F9B8F}"/>
              </a:ext>
            </a:extLst>
          </p:cNvPr>
          <p:cNvSpPr>
            <a:spLocks noGrp="1"/>
          </p:cNvSpPr>
          <p:nvPr>
            <p:ph type="body" sz="quarter" idx="11" hasCustomPrompt="1"/>
          </p:nvPr>
        </p:nvSpPr>
        <p:spPr>
          <a:xfrm>
            <a:off x="643360" y="1093561"/>
            <a:ext cx="749895" cy="449489"/>
          </a:xfrm>
          <a:prstGeom prst="rect">
            <a:avLst/>
          </a:prstGeom>
        </p:spPr>
        <p:txBody>
          <a:bodyPr/>
          <a:lstStyle>
            <a:lvl1pPr marL="0" indent="0" algn="r">
              <a:buNone/>
              <a:defRPr sz="2400" b="1" i="0" cap="all" baseline="0">
                <a:solidFill>
                  <a:schemeClr val="bg2"/>
                </a:solidFill>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XX</a:t>
            </a:r>
          </a:p>
        </p:txBody>
      </p:sp>
    </p:spTree>
    <p:extLst>
      <p:ext uri="{BB962C8B-B14F-4D97-AF65-F5344CB8AC3E}">
        <p14:creationId xmlns:p14="http://schemas.microsoft.com/office/powerpoint/2010/main" val="1047334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FBB6DE-F6D0-814F-B63E-CA9684089523}"/>
              </a:ext>
            </a:extLst>
          </p:cNvPr>
          <p:cNvSpPr>
            <a:spLocks noGrp="1"/>
          </p:cNvSpPr>
          <p:nvPr>
            <p:ph type="body" sz="quarter" idx="10" hasCustomPrompt="1"/>
          </p:nvPr>
        </p:nvSpPr>
        <p:spPr>
          <a:xfrm>
            <a:off x="1697492" y="1093561"/>
            <a:ext cx="6172200" cy="449489"/>
          </a:xfrm>
          <a:prstGeom prst="rect">
            <a:avLst/>
          </a:prstGeom>
        </p:spPr>
        <p:txBody>
          <a:bodyPr/>
          <a:lstStyle>
            <a:lvl1pPr marL="0" indent="0">
              <a:buNone/>
              <a:defRPr sz="2400" b="1" i="0" cap="all" baseline="0">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Section title goes here keep it short</a:t>
            </a:r>
          </a:p>
        </p:txBody>
      </p:sp>
      <p:cxnSp>
        <p:nvCxnSpPr>
          <p:cNvPr id="6" name="Straight Connector 5">
            <a:extLst>
              <a:ext uri="{FF2B5EF4-FFF2-40B4-BE49-F238E27FC236}">
                <a16:creationId xmlns:a16="http://schemas.microsoft.com/office/drawing/2014/main" id="{2F2A0191-51BA-1E44-A472-70A16E244CB2}"/>
              </a:ext>
            </a:extLst>
          </p:cNvPr>
          <p:cNvCxnSpPr>
            <a:cxnSpLocks/>
          </p:cNvCxnSpPr>
          <p:nvPr userDrawn="1"/>
        </p:nvCxnSpPr>
        <p:spPr>
          <a:xfrm>
            <a:off x="1545373" y="1203325"/>
            <a:ext cx="0" cy="27940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33FDEB69-9164-7141-BB80-A234617F9B8F}"/>
              </a:ext>
            </a:extLst>
          </p:cNvPr>
          <p:cNvSpPr>
            <a:spLocks noGrp="1"/>
          </p:cNvSpPr>
          <p:nvPr>
            <p:ph type="body" sz="quarter" idx="11" hasCustomPrompt="1"/>
          </p:nvPr>
        </p:nvSpPr>
        <p:spPr>
          <a:xfrm>
            <a:off x="643360" y="1093561"/>
            <a:ext cx="749895" cy="449489"/>
          </a:xfrm>
          <a:prstGeom prst="rect">
            <a:avLst/>
          </a:prstGeom>
        </p:spPr>
        <p:txBody>
          <a:bodyPr/>
          <a:lstStyle>
            <a:lvl1pPr marL="0" indent="0" algn="r">
              <a:buNone/>
              <a:defRPr sz="2400" b="1" i="0" cap="all" baseline="0">
                <a:solidFill>
                  <a:schemeClr val="bg2"/>
                </a:solidFill>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XX</a:t>
            </a:r>
          </a:p>
        </p:txBody>
      </p:sp>
    </p:spTree>
    <p:extLst>
      <p:ext uri="{BB962C8B-B14F-4D97-AF65-F5344CB8AC3E}">
        <p14:creationId xmlns:p14="http://schemas.microsoft.com/office/powerpoint/2010/main" val="406429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D7929-C017-4C43-923E-9E461A73942C}"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2648174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FBB6DE-F6D0-814F-B63E-CA9684089523}"/>
              </a:ext>
            </a:extLst>
          </p:cNvPr>
          <p:cNvSpPr>
            <a:spLocks noGrp="1"/>
          </p:cNvSpPr>
          <p:nvPr>
            <p:ph type="body" sz="quarter" idx="10" hasCustomPrompt="1"/>
          </p:nvPr>
        </p:nvSpPr>
        <p:spPr>
          <a:xfrm>
            <a:off x="1697492" y="1093561"/>
            <a:ext cx="6172200" cy="449489"/>
          </a:xfrm>
          <a:prstGeom prst="rect">
            <a:avLst/>
          </a:prstGeom>
        </p:spPr>
        <p:txBody>
          <a:bodyPr/>
          <a:lstStyle>
            <a:lvl1pPr marL="0" indent="0">
              <a:buNone/>
              <a:defRPr sz="2400" b="1" i="0" cap="all" baseline="0">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Section title goes here keep it short</a:t>
            </a:r>
          </a:p>
        </p:txBody>
      </p:sp>
      <p:cxnSp>
        <p:nvCxnSpPr>
          <p:cNvPr id="6" name="Straight Connector 5">
            <a:extLst>
              <a:ext uri="{FF2B5EF4-FFF2-40B4-BE49-F238E27FC236}">
                <a16:creationId xmlns:a16="http://schemas.microsoft.com/office/drawing/2014/main" id="{2F2A0191-51BA-1E44-A472-70A16E244CB2}"/>
              </a:ext>
            </a:extLst>
          </p:cNvPr>
          <p:cNvCxnSpPr>
            <a:cxnSpLocks/>
          </p:cNvCxnSpPr>
          <p:nvPr userDrawn="1"/>
        </p:nvCxnSpPr>
        <p:spPr>
          <a:xfrm>
            <a:off x="1545373" y="1203325"/>
            <a:ext cx="0" cy="27940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33FDEB69-9164-7141-BB80-A234617F9B8F}"/>
              </a:ext>
            </a:extLst>
          </p:cNvPr>
          <p:cNvSpPr>
            <a:spLocks noGrp="1"/>
          </p:cNvSpPr>
          <p:nvPr>
            <p:ph type="body" sz="quarter" idx="11" hasCustomPrompt="1"/>
          </p:nvPr>
        </p:nvSpPr>
        <p:spPr>
          <a:xfrm>
            <a:off x="643360" y="1093561"/>
            <a:ext cx="749895" cy="449489"/>
          </a:xfrm>
          <a:prstGeom prst="rect">
            <a:avLst/>
          </a:prstGeom>
        </p:spPr>
        <p:txBody>
          <a:bodyPr/>
          <a:lstStyle>
            <a:lvl1pPr marL="0" indent="0" algn="r">
              <a:buNone/>
              <a:defRPr sz="2400" b="1" i="0" cap="all" baseline="0">
                <a:solidFill>
                  <a:schemeClr val="bg2"/>
                </a:solidFill>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XX</a:t>
            </a:r>
          </a:p>
        </p:txBody>
      </p:sp>
    </p:spTree>
    <p:extLst>
      <p:ext uri="{BB962C8B-B14F-4D97-AF65-F5344CB8AC3E}">
        <p14:creationId xmlns:p14="http://schemas.microsoft.com/office/powerpoint/2010/main" val="272512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FBB6DE-F6D0-814F-B63E-CA9684089523}"/>
              </a:ext>
            </a:extLst>
          </p:cNvPr>
          <p:cNvSpPr>
            <a:spLocks noGrp="1"/>
          </p:cNvSpPr>
          <p:nvPr>
            <p:ph type="body" sz="quarter" idx="10" hasCustomPrompt="1"/>
          </p:nvPr>
        </p:nvSpPr>
        <p:spPr>
          <a:xfrm>
            <a:off x="1697492" y="1093561"/>
            <a:ext cx="6172200" cy="449489"/>
          </a:xfrm>
          <a:prstGeom prst="rect">
            <a:avLst/>
          </a:prstGeom>
        </p:spPr>
        <p:txBody>
          <a:bodyPr/>
          <a:lstStyle>
            <a:lvl1pPr marL="0" indent="0">
              <a:buNone/>
              <a:defRPr sz="2400" b="1" i="0" cap="all" baseline="0">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Section title goes here keep it short</a:t>
            </a:r>
          </a:p>
        </p:txBody>
      </p:sp>
      <p:cxnSp>
        <p:nvCxnSpPr>
          <p:cNvPr id="6" name="Straight Connector 5">
            <a:extLst>
              <a:ext uri="{FF2B5EF4-FFF2-40B4-BE49-F238E27FC236}">
                <a16:creationId xmlns:a16="http://schemas.microsoft.com/office/drawing/2014/main" id="{2F2A0191-51BA-1E44-A472-70A16E244CB2}"/>
              </a:ext>
            </a:extLst>
          </p:cNvPr>
          <p:cNvCxnSpPr>
            <a:cxnSpLocks/>
          </p:cNvCxnSpPr>
          <p:nvPr userDrawn="1"/>
        </p:nvCxnSpPr>
        <p:spPr>
          <a:xfrm>
            <a:off x="1545373" y="1203325"/>
            <a:ext cx="0" cy="27940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33FDEB69-9164-7141-BB80-A234617F9B8F}"/>
              </a:ext>
            </a:extLst>
          </p:cNvPr>
          <p:cNvSpPr>
            <a:spLocks noGrp="1"/>
          </p:cNvSpPr>
          <p:nvPr>
            <p:ph type="body" sz="quarter" idx="11" hasCustomPrompt="1"/>
          </p:nvPr>
        </p:nvSpPr>
        <p:spPr>
          <a:xfrm>
            <a:off x="643360" y="1093561"/>
            <a:ext cx="749895" cy="449489"/>
          </a:xfrm>
          <a:prstGeom prst="rect">
            <a:avLst/>
          </a:prstGeom>
        </p:spPr>
        <p:txBody>
          <a:bodyPr/>
          <a:lstStyle>
            <a:lvl1pPr marL="0" indent="0" algn="r">
              <a:buNone/>
              <a:defRPr sz="2400" b="1" i="0" cap="all" baseline="0">
                <a:solidFill>
                  <a:schemeClr val="bg2"/>
                </a:solidFill>
                <a:latin typeface="Calibri" panose="020F0502020204030204" pitchFamily="34" charset="0"/>
                <a:cs typeface="Calibri" panose="020F0502020204030204" pitchFamily="34" charset="0"/>
              </a:defRPr>
            </a:lvl1pPr>
            <a:lvl2pPr marL="457200" indent="0">
              <a:buNone/>
              <a:defRPr sz="1500" b="1" i="0">
                <a:latin typeface="Calibri" panose="020F0502020204030204" pitchFamily="34" charset="0"/>
                <a:cs typeface="Calibri" panose="020F0502020204030204" pitchFamily="34" charset="0"/>
              </a:defRPr>
            </a:lvl2pPr>
            <a:lvl3pPr marL="914400" indent="0">
              <a:buNone/>
              <a:defRPr sz="1500" b="1" i="0">
                <a:latin typeface="Calibri" panose="020F0502020204030204" pitchFamily="34" charset="0"/>
                <a:cs typeface="Calibri" panose="020F0502020204030204" pitchFamily="34" charset="0"/>
              </a:defRPr>
            </a:lvl3pPr>
            <a:lvl4pPr marL="1371600" indent="0">
              <a:buNone/>
              <a:defRPr sz="1500" b="1" i="0">
                <a:latin typeface="Calibri" panose="020F0502020204030204" pitchFamily="34" charset="0"/>
                <a:cs typeface="Calibri" panose="020F0502020204030204" pitchFamily="34" charset="0"/>
              </a:defRPr>
            </a:lvl4pPr>
            <a:lvl5pPr marL="1828800" indent="0">
              <a:buNone/>
              <a:defRPr sz="1500" b="1" i="0">
                <a:latin typeface="Calibri" panose="020F0502020204030204" pitchFamily="34" charset="0"/>
                <a:cs typeface="Calibri" panose="020F0502020204030204" pitchFamily="34" charset="0"/>
              </a:defRPr>
            </a:lvl5pPr>
          </a:lstStyle>
          <a:p>
            <a:pPr lvl="0"/>
            <a:r>
              <a:rPr lang="en-US" dirty="0"/>
              <a:t>XX</a:t>
            </a:r>
          </a:p>
        </p:txBody>
      </p:sp>
    </p:spTree>
    <p:extLst>
      <p:ext uri="{BB962C8B-B14F-4D97-AF65-F5344CB8AC3E}">
        <p14:creationId xmlns:p14="http://schemas.microsoft.com/office/powerpoint/2010/main" val="2522783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19B6B8-66C6-4644-A36C-519BAF9DE828}"/>
              </a:ext>
            </a:extLst>
          </p:cNvPr>
          <p:cNvSpPr>
            <a:spLocks noGrp="1"/>
          </p:cNvSpPr>
          <p:nvPr>
            <p:ph type="pic" sz="quarter" idx="12"/>
          </p:nvPr>
        </p:nvSpPr>
        <p:spPr>
          <a:xfrm>
            <a:off x="0" y="0"/>
            <a:ext cx="9144000" cy="6858000"/>
          </a:xfrm>
          <a:prstGeom prst="rect">
            <a:avLst/>
          </a:prstGeom>
        </p:spPr>
        <p:txBody>
          <a:bodyPr/>
          <a:lstStyle/>
          <a:p>
            <a:r>
              <a:rPr lang="en-US"/>
              <a:t>Click icon to add picture</a:t>
            </a:r>
          </a:p>
        </p:txBody>
      </p:sp>
      <p:sp>
        <p:nvSpPr>
          <p:cNvPr id="4" name="Text Placeholder 3">
            <a:extLst>
              <a:ext uri="{FF2B5EF4-FFF2-40B4-BE49-F238E27FC236}">
                <a16:creationId xmlns:a16="http://schemas.microsoft.com/office/drawing/2014/main" id="{8C3B95B2-4EE0-9648-AB2E-990D61E427B2}"/>
              </a:ext>
            </a:extLst>
          </p:cNvPr>
          <p:cNvSpPr>
            <a:spLocks noGrp="1"/>
          </p:cNvSpPr>
          <p:nvPr>
            <p:ph type="body" sz="quarter" idx="10" hasCustomPrompt="1"/>
          </p:nvPr>
        </p:nvSpPr>
        <p:spPr>
          <a:xfrm>
            <a:off x="1364117" y="2399848"/>
            <a:ext cx="6269489" cy="424996"/>
          </a:xfrm>
          <a:prstGeom prst="rect">
            <a:avLst/>
          </a:prstGeom>
        </p:spPr>
        <p:txBody>
          <a:bodyPr/>
          <a:lstStyle>
            <a:lvl1pPr marL="0" indent="0" algn="ctr">
              <a:buNone/>
              <a:defRPr sz="2100" b="1" i="0" cap="all" spc="150" baseline="0">
                <a:solidFill>
                  <a:schemeClr val="bg1"/>
                </a:solidFill>
                <a:latin typeface="Calibri" panose="020F0502020204030204" pitchFamily="34" charset="0"/>
                <a:cs typeface="Calibri" panose="020F0502020204030204" pitchFamily="34" charset="0"/>
              </a:defRPr>
            </a:lvl1pPr>
            <a:lvl2pPr marL="457200" indent="0">
              <a:buNone/>
              <a:defRPr>
                <a:solidFill>
                  <a:schemeClr val="bg1"/>
                </a:solidFill>
                <a:latin typeface="Calibri" panose="020F0502020204030204" pitchFamily="34" charset="0"/>
                <a:cs typeface="Calibri" panose="020F0502020204030204" pitchFamily="34" charset="0"/>
              </a:defRPr>
            </a:lvl2pPr>
            <a:lvl3pPr marL="914400" indent="0">
              <a:buNone/>
              <a:defRPr>
                <a:solidFill>
                  <a:schemeClr val="bg1"/>
                </a:solidFill>
                <a:latin typeface="Calibri" panose="020F0502020204030204" pitchFamily="34" charset="0"/>
                <a:cs typeface="Calibri" panose="020F0502020204030204" pitchFamily="34" charset="0"/>
              </a:defRPr>
            </a:lvl3pPr>
            <a:lvl4pPr marL="1371600" indent="0">
              <a:buNone/>
              <a:defRPr>
                <a:solidFill>
                  <a:schemeClr val="bg1"/>
                </a:solidFill>
                <a:latin typeface="Calibri" panose="020F0502020204030204" pitchFamily="34" charset="0"/>
                <a:cs typeface="Calibri" panose="020F0502020204030204" pitchFamily="34" charset="0"/>
              </a:defRPr>
            </a:lvl4pPr>
            <a:lvl5pPr marL="1828800" indent="0">
              <a:buNone/>
              <a:defRPr>
                <a:solidFill>
                  <a:schemeClr val="bg1"/>
                </a:solidFill>
                <a:latin typeface="Calibri" panose="020F0502020204030204" pitchFamily="34" charset="0"/>
                <a:cs typeface="Calibri" panose="020F0502020204030204" pitchFamily="34" charset="0"/>
              </a:defRPr>
            </a:lvl5pPr>
          </a:lstStyle>
          <a:p>
            <a:pPr lvl="0"/>
            <a:r>
              <a:rPr lang="en-US" dirty="0"/>
              <a:t>Subtitle Example</a:t>
            </a:r>
          </a:p>
        </p:txBody>
      </p:sp>
      <p:sp>
        <p:nvSpPr>
          <p:cNvPr id="6" name="Text Placeholder 5">
            <a:extLst>
              <a:ext uri="{FF2B5EF4-FFF2-40B4-BE49-F238E27FC236}">
                <a16:creationId xmlns:a16="http://schemas.microsoft.com/office/drawing/2014/main" id="{F80AFEB7-2EF3-B744-8422-84DFF15EF912}"/>
              </a:ext>
            </a:extLst>
          </p:cNvPr>
          <p:cNvSpPr>
            <a:spLocks noGrp="1"/>
          </p:cNvSpPr>
          <p:nvPr>
            <p:ph type="body" sz="quarter" idx="11" hasCustomPrompt="1"/>
          </p:nvPr>
        </p:nvSpPr>
        <p:spPr>
          <a:xfrm>
            <a:off x="1281792" y="3013074"/>
            <a:ext cx="6434138" cy="2130425"/>
          </a:xfrm>
          <a:prstGeom prst="rect">
            <a:avLst/>
          </a:prstGeom>
        </p:spPr>
        <p:txBody>
          <a:bodyPr/>
          <a:lstStyle>
            <a:lvl1pPr marL="0" indent="0" algn="ctr">
              <a:buNone/>
              <a:defRPr sz="2400" b="0" i="0" baseline="0">
                <a:solidFill>
                  <a:schemeClr val="bg1"/>
                </a:solidFill>
                <a:latin typeface="Calibri" panose="020F0502020204030204" pitchFamily="34" charset="0"/>
                <a:cs typeface="Calibri" panose="020F0502020204030204" pitchFamily="34" charset="0"/>
              </a:defRPr>
            </a:lvl1pPr>
            <a:lvl2pPr marL="457200" indent="0">
              <a:buNone/>
              <a:defRPr>
                <a:solidFill>
                  <a:schemeClr val="bg1"/>
                </a:solidFill>
                <a:latin typeface="Calibri" panose="020F0502020204030204" pitchFamily="34" charset="0"/>
                <a:cs typeface="Calibri" panose="020F0502020204030204" pitchFamily="34" charset="0"/>
              </a:defRPr>
            </a:lvl2pPr>
            <a:lvl3pPr marL="914400" indent="0">
              <a:buNone/>
              <a:defRPr>
                <a:solidFill>
                  <a:schemeClr val="bg1"/>
                </a:solidFill>
                <a:latin typeface="Calibri" panose="020F0502020204030204" pitchFamily="34" charset="0"/>
                <a:cs typeface="Calibri" panose="020F0502020204030204" pitchFamily="34" charset="0"/>
              </a:defRPr>
            </a:lvl3pPr>
            <a:lvl4pPr marL="1371600" indent="0">
              <a:buNone/>
              <a:defRPr>
                <a:solidFill>
                  <a:schemeClr val="bg1"/>
                </a:solidFill>
                <a:latin typeface="Calibri" panose="020F0502020204030204" pitchFamily="34" charset="0"/>
                <a:cs typeface="Calibri" panose="020F0502020204030204" pitchFamily="34" charset="0"/>
              </a:defRPr>
            </a:lvl4pPr>
            <a:lvl5pPr marL="1828800" indent="0">
              <a:buNone/>
              <a:defRPr>
                <a:solidFill>
                  <a:schemeClr val="bg1"/>
                </a:solidFill>
                <a:latin typeface="Calibri" panose="020F0502020204030204" pitchFamily="34" charset="0"/>
                <a:cs typeface="Calibri" panose="020F0502020204030204" pitchFamily="34" charset="0"/>
              </a:defRPr>
            </a:lvl5pPr>
          </a:lstStyle>
          <a:p>
            <a:pPr lvl="0"/>
            <a:r>
              <a:rPr lang="en-US" dirty="0"/>
              <a:t>This is a highlight text slide example 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endParaRPr lang="en-US" dirty="0"/>
          </a:p>
        </p:txBody>
      </p:sp>
      <p:pic>
        <p:nvPicPr>
          <p:cNvPr id="3" name="Picture 2">
            <a:extLst>
              <a:ext uri="{FF2B5EF4-FFF2-40B4-BE49-F238E27FC236}">
                <a16:creationId xmlns:a16="http://schemas.microsoft.com/office/drawing/2014/main" id="{58ACDCDA-6B85-8A47-A9AF-5004A316D78C}"/>
              </a:ext>
            </a:extLst>
          </p:cNvPr>
          <p:cNvPicPr>
            <a:picLocks noChangeAspect="1"/>
          </p:cNvPicPr>
          <p:nvPr userDrawn="1"/>
        </p:nvPicPr>
        <p:blipFill>
          <a:blip r:embed="rId2"/>
          <a:stretch>
            <a:fillRect/>
          </a:stretch>
        </p:blipFill>
        <p:spPr>
          <a:xfrm>
            <a:off x="7497536" y="6330496"/>
            <a:ext cx="1384300" cy="393700"/>
          </a:xfrm>
          <a:prstGeom prst="rect">
            <a:avLst/>
          </a:prstGeom>
        </p:spPr>
      </p:pic>
    </p:spTree>
    <p:extLst>
      <p:ext uri="{BB962C8B-B14F-4D97-AF65-F5344CB8AC3E}">
        <p14:creationId xmlns:p14="http://schemas.microsoft.com/office/powerpoint/2010/main" val="3646986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887D0CB7-D24B-774B-BC23-7CF938EBA98A}"/>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8" name="Text Placeholder 9">
            <a:extLst>
              <a:ext uri="{FF2B5EF4-FFF2-40B4-BE49-F238E27FC236}">
                <a16:creationId xmlns:a16="http://schemas.microsoft.com/office/drawing/2014/main" id="{8AA5E481-CE30-2143-9CF2-A625A1EAF9D1}"/>
              </a:ext>
            </a:extLst>
          </p:cNvPr>
          <p:cNvSpPr>
            <a:spLocks noGrp="1"/>
          </p:cNvSpPr>
          <p:nvPr>
            <p:ph type="body" sz="quarter" idx="11" hasCustomPrompt="1"/>
          </p:nvPr>
        </p:nvSpPr>
        <p:spPr>
          <a:xfrm>
            <a:off x="572162" y="1583068"/>
            <a:ext cx="7950046" cy="4214228"/>
          </a:xfrm>
          <a:prstGeom prst="rect">
            <a:avLst/>
          </a:prstGeom>
        </p:spPr>
        <p:txBody>
          <a:bodyPr/>
          <a:lstStyle>
            <a:lvl1pPr marL="171450" marR="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1800" b="0"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Bullet point goes here</a:t>
            </a:r>
          </a:p>
          <a:p>
            <a:pPr lvl="0"/>
            <a:r>
              <a:rPr lang="en-US" dirty="0"/>
              <a:t>Bullet point goes here</a:t>
            </a:r>
          </a:p>
          <a:p>
            <a:pPr lvl="0"/>
            <a:r>
              <a:rPr lang="en-US" dirty="0"/>
              <a:t>This is a bullet point example longer line can run full width of text box</a:t>
            </a:r>
          </a:p>
          <a:p>
            <a:pPr lvl="0"/>
            <a:r>
              <a:rPr lang="en-US" dirty="0"/>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 point example longer line can run full width of text box</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a:p>
            <a:pPr lvl="0"/>
            <a:endParaRPr lang="en-US" dirty="0"/>
          </a:p>
        </p:txBody>
      </p:sp>
    </p:spTree>
    <p:extLst>
      <p:ext uri="{BB962C8B-B14F-4D97-AF65-F5344CB8AC3E}">
        <p14:creationId xmlns:p14="http://schemas.microsoft.com/office/powerpoint/2010/main" val="152872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1C75EBBE-1110-6849-8CAF-491DF70BE5C2}"/>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5" name="Text Placeholder 4">
            <a:extLst>
              <a:ext uri="{FF2B5EF4-FFF2-40B4-BE49-F238E27FC236}">
                <a16:creationId xmlns:a16="http://schemas.microsoft.com/office/drawing/2014/main" id="{86BF3AAB-DC15-4741-87DE-F96D721266AE}"/>
              </a:ext>
            </a:extLst>
          </p:cNvPr>
          <p:cNvSpPr>
            <a:spLocks noGrp="1"/>
          </p:cNvSpPr>
          <p:nvPr>
            <p:ph type="body" sz="quarter" idx="11" hasCustomPrompt="1"/>
          </p:nvPr>
        </p:nvSpPr>
        <p:spPr>
          <a:xfrm>
            <a:off x="572162" y="1572387"/>
            <a:ext cx="4045558" cy="329565"/>
          </a:xfrm>
          <a:prstGeom prst="rect">
            <a:avLst/>
          </a:prstGeom>
        </p:spPr>
        <p:txBody>
          <a:bodyPr/>
          <a:lstStyle>
            <a:lvl1pPr marL="0" indent="0">
              <a:buNone/>
              <a:defRPr sz="1800" b="1" i="0">
                <a:latin typeface="Calibri" panose="020F0502020204030204" pitchFamily="34" charset="0"/>
                <a:cs typeface="Calibri" panose="020F0502020204030204" pitchFamily="34" charset="0"/>
              </a:defRPr>
            </a:lvl1pPr>
          </a:lstStyle>
          <a:p>
            <a:pPr lvl="0"/>
            <a:r>
              <a:rPr lang="en-US" dirty="0"/>
              <a:t>Section Header Example</a:t>
            </a:r>
          </a:p>
        </p:txBody>
      </p:sp>
      <p:sp>
        <p:nvSpPr>
          <p:cNvPr id="10" name="Text Placeholder 9">
            <a:extLst>
              <a:ext uri="{FF2B5EF4-FFF2-40B4-BE49-F238E27FC236}">
                <a16:creationId xmlns:a16="http://schemas.microsoft.com/office/drawing/2014/main" id="{A1CD6524-A26C-2B4F-9746-4F32DB19454A}"/>
              </a:ext>
            </a:extLst>
          </p:cNvPr>
          <p:cNvSpPr>
            <a:spLocks noGrp="1"/>
          </p:cNvSpPr>
          <p:nvPr>
            <p:ph type="body" sz="quarter" idx="12" hasCustomPrompt="1"/>
          </p:nvPr>
        </p:nvSpPr>
        <p:spPr>
          <a:xfrm>
            <a:off x="572162" y="1975802"/>
            <a:ext cx="4045558" cy="2010981"/>
          </a:xfrm>
          <a:prstGeom prst="rect">
            <a:avLst/>
          </a:prstGeom>
        </p:spPr>
        <p:txBody>
          <a:bodyPr/>
          <a:lstStyle>
            <a:lvl1pPr marL="0" indent="0">
              <a:lnSpc>
                <a:spcPct val="100000"/>
              </a:lnSpc>
              <a:buNone/>
              <a:defRPr sz="1800" b="0" i="0">
                <a:latin typeface="Calibri" panose="020F0502020204030204" pitchFamily="34" charset="0"/>
                <a:cs typeface="Calibri" panose="020F0502020204030204" pitchFamily="34" charset="0"/>
              </a:defRPr>
            </a:lvl1pPr>
          </a:lstStyle>
          <a:p>
            <a:pPr lvl="0"/>
            <a:r>
              <a:rPr lang="en-US" dirty="0"/>
              <a:t>This is body copy example let,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endParaRPr lang="en-US" dirty="0"/>
          </a:p>
        </p:txBody>
      </p:sp>
      <p:sp>
        <p:nvSpPr>
          <p:cNvPr id="11" name="Text Placeholder 9">
            <a:extLst>
              <a:ext uri="{FF2B5EF4-FFF2-40B4-BE49-F238E27FC236}">
                <a16:creationId xmlns:a16="http://schemas.microsoft.com/office/drawing/2014/main" id="{68119883-8E54-734F-B922-893937B6EBEC}"/>
              </a:ext>
            </a:extLst>
          </p:cNvPr>
          <p:cNvSpPr>
            <a:spLocks noGrp="1"/>
          </p:cNvSpPr>
          <p:nvPr>
            <p:ph type="body" sz="quarter" idx="13" hasCustomPrompt="1"/>
          </p:nvPr>
        </p:nvSpPr>
        <p:spPr>
          <a:xfrm>
            <a:off x="572162" y="4335412"/>
            <a:ext cx="4045558" cy="1370444"/>
          </a:xfrm>
          <a:prstGeom prst="rect">
            <a:avLst/>
          </a:prstGeom>
        </p:spPr>
        <p:txBody>
          <a:bodyPr/>
          <a:lstStyle>
            <a:lvl1pPr marL="171450" marR="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1800" b="0"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a bullet point example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Bullet point goes here</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This is how it looks when you wrap a text for a bullet point</a:t>
            </a:r>
          </a:p>
          <a:p>
            <a:pPr marL="171450" marR="0" lvl="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lvl="0"/>
            <a:endParaRPr lang="en-US" dirty="0"/>
          </a:p>
          <a:p>
            <a:pPr lvl="0"/>
            <a:endParaRPr lang="en-US" dirty="0"/>
          </a:p>
        </p:txBody>
      </p:sp>
      <p:sp>
        <p:nvSpPr>
          <p:cNvPr id="13" name="Picture Placeholder 12">
            <a:extLst>
              <a:ext uri="{FF2B5EF4-FFF2-40B4-BE49-F238E27FC236}">
                <a16:creationId xmlns:a16="http://schemas.microsoft.com/office/drawing/2014/main" id="{1C5EFCB3-D4D1-2646-9565-6C1F333645F6}"/>
              </a:ext>
            </a:extLst>
          </p:cNvPr>
          <p:cNvSpPr>
            <a:spLocks noGrp="1"/>
          </p:cNvSpPr>
          <p:nvPr>
            <p:ph type="pic" sz="quarter" idx="14"/>
          </p:nvPr>
        </p:nvSpPr>
        <p:spPr>
          <a:xfrm>
            <a:off x="4973638" y="1651000"/>
            <a:ext cx="4170362" cy="2901950"/>
          </a:xfrm>
          <a:prstGeom prst="rect">
            <a:avLst/>
          </a:prstGeom>
        </p:spPr>
        <p:txBody>
          <a:bodyPr/>
          <a:lstStyle/>
          <a:p>
            <a:r>
              <a:rPr lang="en-US"/>
              <a:t>Click icon to add picture</a:t>
            </a:r>
          </a:p>
        </p:txBody>
      </p:sp>
    </p:spTree>
    <p:extLst>
      <p:ext uri="{BB962C8B-B14F-4D97-AF65-F5344CB8AC3E}">
        <p14:creationId xmlns:p14="http://schemas.microsoft.com/office/powerpoint/2010/main" val="41918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77E01630-7BDA-584A-BEF4-E31E7F7EDC19}"/>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5" name="Picture Placeholder 4">
            <a:extLst>
              <a:ext uri="{FF2B5EF4-FFF2-40B4-BE49-F238E27FC236}">
                <a16:creationId xmlns:a16="http://schemas.microsoft.com/office/drawing/2014/main" id="{A756F155-DA5E-6348-BE89-84030D91D160}"/>
              </a:ext>
            </a:extLst>
          </p:cNvPr>
          <p:cNvSpPr>
            <a:spLocks noGrp="1"/>
          </p:cNvSpPr>
          <p:nvPr>
            <p:ph type="pic" sz="quarter" idx="11"/>
          </p:nvPr>
        </p:nvSpPr>
        <p:spPr>
          <a:xfrm>
            <a:off x="-1" y="1600200"/>
            <a:ext cx="9144001" cy="4608513"/>
          </a:xfrm>
          <a:prstGeom prst="rect">
            <a:avLst/>
          </a:prstGeom>
        </p:spPr>
        <p:txBody>
          <a:bodyPr/>
          <a:lstStyle/>
          <a:p>
            <a:r>
              <a:rPr lang="en-US"/>
              <a:t>Click icon to add picture</a:t>
            </a:r>
          </a:p>
        </p:txBody>
      </p:sp>
    </p:spTree>
    <p:extLst>
      <p:ext uri="{BB962C8B-B14F-4D97-AF65-F5344CB8AC3E}">
        <p14:creationId xmlns:p14="http://schemas.microsoft.com/office/powerpoint/2010/main" val="366308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1D6A61-8B10-734C-B604-2EC639F773C1}"/>
              </a:ext>
            </a:extLst>
          </p:cNvPr>
          <p:cNvSpPr>
            <a:spLocks noGrp="1"/>
          </p:cNvSpPr>
          <p:nvPr>
            <p:ph type="pic" sz="quarter" idx="13"/>
          </p:nvPr>
        </p:nvSpPr>
        <p:spPr>
          <a:xfrm>
            <a:off x="6061022" y="3369276"/>
            <a:ext cx="3082977" cy="2603156"/>
          </a:xfrm>
          <a:prstGeom prst="rect">
            <a:avLst/>
          </a:prstGeom>
        </p:spPr>
        <p:txBody>
          <a:bodyPr/>
          <a:lstStyle/>
          <a:p>
            <a:r>
              <a:rPr lang="en-US"/>
              <a:t>Click icon to add picture</a:t>
            </a:r>
          </a:p>
        </p:txBody>
      </p:sp>
      <p:sp>
        <p:nvSpPr>
          <p:cNvPr id="3" name="Text Placeholder 9">
            <a:extLst>
              <a:ext uri="{FF2B5EF4-FFF2-40B4-BE49-F238E27FC236}">
                <a16:creationId xmlns:a16="http://schemas.microsoft.com/office/drawing/2014/main" id="{7DD6D6C6-0681-D145-9BAC-C0222C8800C3}"/>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4" name="Text Placeholder 4">
            <a:extLst>
              <a:ext uri="{FF2B5EF4-FFF2-40B4-BE49-F238E27FC236}">
                <a16:creationId xmlns:a16="http://schemas.microsoft.com/office/drawing/2014/main" id="{7B0297B5-0354-D948-917A-56D7CDCFE963}"/>
              </a:ext>
            </a:extLst>
          </p:cNvPr>
          <p:cNvSpPr>
            <a:spLocks noGrp="1"/>
          </p:cNvSpPr>
          <p:nvPr>
            <p:ph type="body" sz="quarter" idx="11" hasCustomPrompt="1"/>
          </p:nvPr>
        </p:nvSpPr>
        <p:spPr>
          <a:xfrm>
            <a:off x="572161" y="1564149"/>
            <a:ext cx="4073979" cy="329565"/>
          </a:xfrm>
          <a:prstGeom prst="rect">
            <a:avLst/>
          </a:prstGeom>
        </p:spPr>
        <p:txBody>
          <a:bodyPr/>
          <a:lstStyle>
            <a:lvl1pPr marL="0" indent="0">
              <a:buNone/>
              <a:defRPr sz="1800" b="1" i="0">
                <a:latin typeface="Calibri" panose="020F0502020204030204" pitchFamily="34" charset="0"/>
                <a:cs typeface="Calibri" panose="020F0502020204030204" pitchFamily="34" charset="0"/>
              </a:defRPr>
            </a:lvl1pPr>
          </a:lstStyle>
          <a:p>
            <a:pPr lvl="0"/>
            <a:r>
              <a:rPr lang="en-US" dirty="0"/>
              <a:t>Section Header Example</a:t>
            </a:r>
          </a:p>
        </p:txBody>
      </p:sp>
      <p:sp>
        <p:nvSpPr>
          <p:cNvPr id="5" name="Text Placeholder 9">
            <a:extLst>
              <a:ext uri="{FF2B5EF4-FFF2-40B4-BE49-F238E27FC236}">
                <a16:creationId xmlns:a16="http://schemas.microsoft.com/office/drawing/2014/main" id="{43466AC7-82BF-464F-BF88-30E874EC4411}"/>
              </a:ext>
            </a:extLst>
          </p:cNvPr>
          <p:cNvSpPr>
            <a:spLocks noGrp="1"/>
          </p:cNvSpPr>
          <p:nvPr>
            <p:ph type="body" sz="quarter" idx="12" hasCustomPrompt="1"/>
          </p:nvPr>
        </p:nvSpPr>
        <p:spPr>
          <a:xfrm>
            <a:off x="572162" y="1967563"/>
            <a:ext cx="7950046" cy="899205"/>
          </a:xfrm>
          <a:prstGeom prst="rect">
            <a:avLst/>
          </a:prstGeom>
        </p:spPr>
        <p:txBody>
          <a:bodyPr/>
          <a:lstStyle>
            <a:lvl1pPr marL="0" indent="0">
              <a:lnSpc>
                <a:spcPct val="100000"/>
              </a:lnSpc>
              <a:buNone/>
              <a:defRPr sz="1800" b="0" i="0">
                <a:latin typeface="Calibri" panose="020F0502020204030204" pitchFamily="34" charset="0"/>
                <a:cs typeface="Calibri" panose="020F0502020204030204" pitchFamily="34" charset="0"/>
              </a:defRPr>
            </a:lvl1pPr>
          </a:lstStyle>
          <a:p>
            <a:pPr lvl="0"/>
            <a:r>
              <a:rPr lang="en-US" dirty="0"/>
              <a:t>This is body copy example let,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a:t>
            </a:r>
            <a:r>
              <a:rPr lang="en-US" dirty="0"/>
              <a:t>.</a:t>
            </a:r>
          </a:p>
        </p:txBody>
      </p:sp>
      <p:sp>
        <p:nvSpPr>
          <p:cNvPr id="11" name="Text Placeholder 9">
            <a:extLst>
              <a:ext uri="{FF2B5EF4-FFF2-40B4-BE49-F238E27FC236}">
                <a16:creationId xmlns:a16="http://schemas.microsoft.com/office/drawing/2014/main" id="{FA845726-CE67-6646-9383-B6F2432F4EFA}"/>
              </a:ext>
            </a:extLst>
          </p:cNvPr>
          <p:cNvSpPr>
            <a:spLocks noGrp="1"/>
          </p:cNvSpPr>
          <p:nvPr>
            <p:ph type="body" sz="quarter" idx="14" hasCustomPrompt="1"/>
          </p:nvPr>
        </p:nvSpPr>
        <p:spPr>
          <a:xfrm>
            <a:off x="572161" y="3680209"/>
            <a:ext cx="5153611" cy="1431287"/>
          </a:xfrm>
          <a:prstGeom prst="rect">
            <a:avLst/>
          </a:prstGeom>
        </p:spPr>
        <p:txBody>
          <a:bodyPr/>
          <a:lstStyle>
            <a:lvl1pPr marL="0" indent="0">
              <a:lnSpc>
                <a:spcPct val="100000"/>
              </a:lnSpc>
              <a:buNone/>
              <a:defRPr sz="2300" b="1" i="0">
                <a:solidFill>
                  <a:srgbClr val="0074C5"/>
                </a:solidFill>
                <a:latin typeface="Calibri" panose="020F0502020204030204" pitchFamily="34" charset="0"/>
                <a:cs typeface="Calibri" panose="020F0502020204030204" pitchFamily="34" charset="0"/>
              </a:defRPr>
            </a:lvl1pPr>
          </a:lstStyle>
          <a:p>
            <a:pPr lvl="0"/>
            <a:r>
              <a:rPr lang="en-US" dirty="0"/>
              <a:t>“This is a pull out quote style example 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example etc.”</a:t>
            </a:r>
          </a:p>
        </p:txBody>
      </p:sp>
      <p:sp>
        <p:nvSpPr>
          <p:cNvPr id="12" name="Text Placeholder 4">
            <a:extLst>
              <a:ext uri="{FF2B5EF4-FFF2-40B4-BE49-F238E27FC236}">
                <a16:creationId xmlns:a16="http://schemas.microsoft.com/office/drawing/2014/main" id="{97144D18-56CF-CB4E-A69C-71380DD21D24}"/>
              </a:ext>
            </a:extLst>
          </p:cNvPr>
          <p:cNvSpPr>
            <a:spLocks noGrp="1"/>
          </p:cNvSpPr>
          <p:nvPr>
            <p:ph type="body" sz="quarter" idx="15" hasCustomPrompt="1"/>
          </p:nvPr>
        </p:nvSpPr>
        <p:spPr>
          <a:xfrm>
            <a:off x="572161" y="5191269"/>
            <a:ext cx="5153611" cy="276843"/>
          </a:xfrm>
          <a:prstGeom prst="rect">
            <a:avLst/>
          </a:prstGeom>
        </p:spPr>
        <p:txBody>
          <a:bodyPr/>
          <a:lstStyle>
            <a:lvl1pPr marL="0" indent="0">
              <a:buNone/>
              <a:defRPr sz="1400" b="0" i="0" cap="all" baseline="0">
                <a:solidFill>
                  <a:schemeClr val="tx2"/>
                </a:solidFill>
                <a:latin typeface="Calibri" panose="020F0502020204030204" pitchFamily="34" charset="0"/>
                <a:cs typeface="Calibri" panose="020F0502020204030204" pitchFamily="34" charset="0"/>
              </a:defRPr>
            </a:lvl1pPr>
          </a:lstStyle>
          <a:p>
            <a:pPr lvl="0"/>
            <a:r>
              <a:rPr lang="en-US" dirty="0"/>
              <a:t>Attribution of quote person, title goes here</a:t>
            </a:r>
          </a:p>
        </p:txBody>
      </p:sp>
    </p:spTree>
    <p:extLst>
      <p:ext uri="{BB962C8B-B14F-4D97-AF65-F5344CB8AC3E}">
        <p14:creationId xmlns:p14="http://schemas.microsoft.com/office/powerpoint/2010/main" val="3280948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C551308E-D21A-594D-BED3-9BFB5B9817C2}"/>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4" name="Text Placeholder 9">
            <a:extLst>
              <a:ext uri="{FF2B5EF4-FFF2-40B4-BE49-F238E27FC236}">
                <a16:creationId xmlns:a16="http://schemas.microsoft.com/office/drawing/2014/main" id="{C017DD82-B61A-FF41-8176-0D52663F828F}"/>
              </a:ext>
            </a:extLst>
          </p:cNvPr>
          <p:cNvSpPr>
            <a:spLocks noGrp="1"/>
          </p:cNvSpPr>
          <p:nvPr>
            <p:ph type="body" sz="quarter" idx="11" hasCustomPrompt="1"/>
          </p:nvPr>
        </p:nvSpPr>
        <p:spPr>
          <a:xfrm>
            <a:off x="572162" y="2195717"/>
            <a:ext cx="7950046" cy="382891"/>
          </a:xfrm>
          <a:prstGeom prst="rect">
            <a:avLst/>
          </a:prstGeom>
        </p:spPr>
        <p:txBody>
          <a:bodyPr/>
          <a:lstStyle>
            <a:lvl1pPr marL="0" indent="0">
              <a:buNone/>
              <a:defRPr sz="2000" b="1" i="0" cap="all" spc="20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a:t>
            </a:r>
          </a:p>
        </p:txBody>
      </p:sp>
      <p:sp>
        <p:nvSpPr>
          <p:cNvPr id="5" name="Text Placeholder 9">
            <a:extLst>
              <a:ext uri="{FF2B5EF4-FFF2-40B4-BE49-F238E27FC236}">
                <a16:creationId xmlns:a16="http://schemas.microsoft.com/office/drawing/2014/main" id="{521AE6BD-B912-5447-8050-11A0BA844FF2}"/>
              </a:ext>
            </a:extLst>
          </p:cNvPr>
          <p:cNvSpPr>
            <a:spLocks noGrp="1"/>
          </p:cNvSpPr>
          <p:nvPr>
            <p:ph type="body" sz="quarter" idx="12" hasCustomPrompt="1"/>
          </p:nvPr>
        </p:nvSpPr>
        <p:spPr>
          <a:xfrm>
            <a:off x="572162" y="2708625"/>
            <a:ext cx="7950046" cy="2530887"/>
          </a:xfrm>
          <a:prstGeom prst="rect">
            <a:avLst/>
          </a:prstGeom>
        </p:spPr>
        <p:txBody>
          <a:bodyPr/>
          <a:lstStyle>
            <a:lvl1pPr marL="0" indent="0">
              <a:lnSpc>
                <a:spcPct val="100000"/>
              </a:lnSpc>
              <a:buNone/>
              <a:defRPr sz="3000" b="0" i="0">
                <a:solidFill>
                  <a:srgbClr val="0074C5"/>
                </a:solidFill>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a:t>
            </a:r>
          </a:p>
        </p:txBody>
      </p:sp>
    </p:spTree>
    <p:extLst>
      <p:ext uri="{BB962C8B-B14F-4D97-AF65-F5344CB8AC3E}">
        <p14:creationId xmlns:p14="http://schemas.microsoft.com/office/powerpoint/2010/main" val="3210116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77E01630-7BDA-584A-BEF4-E31E7F7EDC19}"/>
              </a:ext>
            </a:extLst>
          </p:cNvPr>
          <p:cNvSpPr>
            <a:spLocks noGrp="1"/>
          </p:cNvSpPr>
          <p:nvPr>
            <p:ph type="body" sz="quarter" idx="10" hasCustomPrompt="1"/>
          </p:nvPr>
        </p:nvSpPr>
        <p:spPr>
          <a:xfrm>
            <a:off x="572162" y="607709"/>
            <a:ext cx="7950046" cy="585540"/>
          </a:xfrm>
          <a:prstGeom prst="rect">
            <a:avLst/>
          </a:prstGeom>
        </p:spPr>
        <p:txBody>
          <a:bodyPr/>
          <a:lstStyle>
            <a:lvl1pPr marL="0" indent="0">
              <a:buNone/>
              <a:defRPr sz="3000" b="1" i="0" baseline="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 could be a sentence.</a:t>
            </a:r>
          </a:p>
        </p:txBody>
      </p:sp>
      <p:sp>
        <p:nvSpPr>
          <p:cNvPr id="5" name="Picture Placeholder 4">
            <a:extLst>
              <a:ext uri="{FF2B5EF4-FFF2-40B4-BE49-F238E27FC236}">
                <a16:creationId xmlns:a16="http://schemas.microsoft.com/office/drawing/2014/main" id="{A756F155-DA5E-6348-BE89-84030D91D160}"/>
              </a:ext>
            </a:extLst>
          </p:cNvPr>
          <p:cNvSpPr>
            <a:spLocks noGrp="1"/>
          </p:cNvSpPr>
          <p:nvPr>
            <p:ph type="pic" sz="quarter" idx="11"/>
          </p:nvPr>
        </p:nvSpPr>
        <p:spPr>
          <a:xfrm>
            <a:off x="-1" y="1600200"/>
            <a:ext cx="9144001" cy="4608513"/>
          </a:xfrm>
          <a:prstGeom prst="rect">
            <a:avLst/>
          </a:prstGeom>
        </p:spPr>
        <p:txBody>
          <a:bodyPr/>
          <a:lstStyle/>
          <a:p>
            <a:r>
              <a:rPr lang="en-US"/>
              <a:t>Click icon to add picture</a:t>
            </a:r>
          </a:p>
        </p:txBody>
      </p:sp>
    </p:spTree>
    <p:extLst>
      <p:ext uri="{BB962C8B-B14F-4D97-AF65-F5344CB8AC3E}">
        <p14:creationId xmlns:p14="http://schemas.microsoft.com/office/powerpoint/2010/main" val="222512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D7929-C017-4C43-923E-9E461A73942C}"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34718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D7929-C017-4C43-923E-9E461A73942C}"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178622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D7929-C017-4C43-923E-9E461A73942C}" type="datetimeFigureOut">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316455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D7929-C017-4C43-923E-9E461A73942C}" type="datetimeFigureOut">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68296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D7929-C017-4C43-923E-9E461A73942C}" type="datetimeFigureOut">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332531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6D7929-C017-4C43-923E-9E461A73942C}"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164760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6D7929-C017-4C43-923E-9E461A73942C}"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BB2CA-630A-5C4F-8202-4736F57A1E04}" type="slidenum">
              <a:rPr lang="en-US" smtClean="0"/>
              <a:t>‹#›</a:t>
            </a:fld>
            <a:endParaRPr lang="en-US"/>
          </a:p>
        </p:txBody>
      </p:sp>
    </p:spTree>
    <p:extLst>
      <p:ext uri="{BB962C8B-B14F-4D97-AF65-F5344CB8AC3E}">
        <p14:creationId xmlns:p14="http://schemas.microsoft.com/office/powerpoint/2010/main" val="11465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D7929-C017-4C43-923E-9E461A73942C}" type="datetimeFigureOut">
              <a:rPr lang="en-US" smtClean="0"/>
              <a:t>8/17/2020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BB2CA-630A-5C4F-8202-4736F57A1E04}" type="slidenum">
              <a:rPr lang="en-US" smtClean="0"/>
              <a:t>‹#›</a:t>
            </a:fld>
            <a:endParaRPr lang="en-US"/>
          </a:p>
        </p:txBody>
      </p:sp>
    </p:spTree>
    <p:extLst>
      <p:ext uri="{BB962C8B-B14F-4D97-AF65-F5344CB8AC3E}">
        <p14:creationId xmlns:p14="http://schemas.microsoft.com/office/powerpoint/2010/main" val="39587128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329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nam02.safelinks.protection.outlook.com/?url=www.mnmfg.org&amp;data=02|01|jaimee.meyer@bemidjistate.edu|421553f71ff54f831af508d7e3bf6736|5011c7c60ab446ab9ef4fae74a921a7f|0|0|637228283543460108&amp;sdata=djvWLCAdTnDWBEKv1QOFuGllr/9o01TtYXdp9lKtjq0%3D&amp;reserved=0" TargetMode="External"/><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nam02.safelinks.protection.outlook.com/?url=https://www.linkedin.com/company/minnesota-state-advanced-manufacturing-center-of-excellence/&amp;data=02|01|jaimee.meyer@bemidjistate.edu|421553f71ff54f831af508d7e3bf6736|5011c7c60ab446ab9ef4fae74a921a7f|0|0|637228283543470104&amp;sdata=Syr%2BUyK72gcwkyR5whqa0cDSpGuTr2UL8NswAgdWKBk%3D&amp;reserved=0" TargetMode="External"/><Relationship Id="rId5" Type="http://schemas.openxmlformats.org/officeDocument/2006/relationships/hyperlink" Target="https://nam02.safelinks.protection.outlook.com/?url=https://twitter.com/360etech?lang%3Den&amp;data=02|01|jaimee.meyer@bemidjistate.edu|421553f71ff54f831af508d7e3bf6736|5011c7c60ab446ab9ef4fae74a921a7f|0|0|637228283543470104&amp;sdata=FBNcs0soYCQ80aw%2Bho/qkXkiNxI2eZgILzMS6RNTLjk%3D&amp;reserved=0" TargetMode="External"/><Relationship Id="rId4" Type="http://schemas.openxmlformats.org/officeDocument/2006/relationships/hyperlink" Target="https://nam02.safelinks.protection.outlook.com/?url=https://www.facebook.com/MnStMfg/&amp;data=02|01|jaimee.meyer@bemidjistate.edu|421553f71ff54f831af508d7e3bf6736|5011c7c60ab446ab9ef4fae74a921a7f|0|0|637228283543460108&amp;sdata=Sz9SMlDVz24EIRA%2BvdPfA32%2B7T8Q4NFiZLYDfdPlVMI%3D&amp;reserved=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hyperlink" Target="https://mnmfg.org/student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mnmfg.org/educator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hyperlink" Target="https://mnmfg.org/programs-courses/"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nam02.safelinks.protection.outlook.com/?url=www.mnmfg.org&amp;data=02|01|jaimee.meyer@bemidjistate.edu|421553f71ff54f831af508d7e3bf6736|5011c7c60ab446ab9ef4fae74a921a7f|0|0|637228283543460108&amp;sdata=djvWLCAdTnDWBEKv1QOFuGllr/9o01TtYXdp9lKtjq0%3D&amp;reserved=0" TargetMode="External"/><Relationship Id="rId7"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 Id="rId6" Type="http://schemas.openxmlformats.org/officeDocument/2006/relationships/hyperlink" Target="https://nam02.safelinks.protection.outlook.com/?url=https://www.linkedin.com/company/minnesota-state-advanced-manufacturing-center-of-excellence/&amp;data=02|01|jaimee.meyer@bemidjistate.edu|421553f71ff54f831af508d7e3bf6736|5011c7c60ab446ab9ef4fae74a921a7f|0|0|637228283543470104&amp;sdata=Syr%2BUyK72gcwkyR5whqa0cDSpGuTr2UL8NswAgdWKBk%3D&amp;reserved=0" TargetMode="External"/><Relationship Id="rId5" Type="http://schemas.openxmlformats.org/officeDocument/2006/relationships/hyperlink" Target="https://nam02.safelinks.protection.outlook.com/?url=https://twitter.com/360etech?lang%3Den&amp;data=02|01|jaimee.meyer@bemidjistate.edu|421553f71ff54f831af508d7e3bf6736|5011c7c60ab446ab9ef4fae74a921a7f|0|0|637228283543470104&amp;sdata=FBNcs0soYCQ80aw%2Bho/qkXkiNxI2eZgILzMS6RNTLjk%3D&amp;reserved=0" TargetMode="External"/><Relationship Id="rId4" Type="http://schemas.openxmlformats.org/officeDocument/2006/relationships/hyperlink" Target="https://nam02.safelinks.protection.outlook.com/?url=https://www.facebook.com/MnStMfg/&amp;data=02|01|jaimee.meyer@bemidjistate.edu|421553f71ff54f831af508d7e3bf6736|5011c7c60ab446ab9ef4fae74a921a7f|0|0|637228283543460108&amp;sdata=Sz9SMlDVz24EIRA%2BvdPfA32%2B7T8Q4NFiZLYDfdPlVMI%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0885D-1FE4-7F48-BD8D-45ECD1679EF2}"/>
              </a:ext>
            </a:extLst>
          </p:cNvPr>
          <p:cNvSpPr>
            <a:spLocks noGrp="1"/>
          </p:cNvSpPr>
          <p:nvPr>
            <p:ph type="body" sz="quarter" idx="10"/>
          </p:nvPr>
        </p:nvSpPr>
        <p:spPr>
          <a:xfrm>
            <a:off x="628426" y="3363913"/>
            <a:ext cx="8027894" cy="1984146"/>
          </a:xfrm>
        </p:spPr>
        <p:txBody>
          <a:bodyPr>
            <a:noAutofit/>
          </a:bodyPr>
          <a:lstStyle/>
          <a:p>
            <a:r>
              <a:rPr lang="en-US" sz="4300" b="1" dirty="0">
                <a:solidFill>
                  <a:srgbClr val="25457F"/>
                </a:solidFill>
                <a:latin typeface="+mn-lt"/>
              </a:rPr>
              <a:t>Centers of Excellence – 101</a:t>
            </a:r>
          </a:p>
          <a:p>
            <a:r>
              <a:rPr lang="en-US" sz="4300" dirty="0">
                <a:solidFill>
                  <a:srgbClr val="25457F"/>
                </a:solidFill>
                <a:latin typeface="+mn-lt"/>
              </a:rPr>
              <a:t>Advanced Manufacturing</a:t>
            </a:r>
          </a:p>
        </p:txBody>
      </p:sp>
      <p:sp>
        <p:nvSpPr>
          <p:cNvPr id="3" name="Text Placeholder 2">
            <a:extLst>
              <a:ext uri="{FF2B5EF4-FFF2-40B4-BE49-F238E27FC236}">
                <a16:creationId xmlns:a16="http://schemas.microsoft.com/office/drawing/2014/main" id="{87D77694-561B-8847-AF82-CCDBE89FD86B}"/>
              </a:ext>
            </a:extLst>
          </p:cNvPr>
          <p:cNvSpPr>
            <a:spLocks noGrp="1"/>
          </p:cNvSpPr>
          <p:nvPr>
            <p:ph type="body" sz="quarter" idx="11"/>
          </p:nvPr>
        </p:nvSpPr>
        <p:spPr/>
        <p:txBody>
          <a:bodyPr>
            <a:noAutofit/>
          </a:bodyPr>
          <a:lstStyle/>
          <a:p>
            <a:r>
              <a:rPr lang="en-US" sz="2400" dirty="0">
                <a:solidFill>
                  <a:srgbClr val="009A50"/>
                </a:solidFill>
                <a:latin typeface="+mn-lt"/>
              </a:rPr>
              <a:t>August 18, 2020</a:t>
            </a:r>
          </a:p>
        </p:txBody>
      </p:sp>
    </p:spTree>
    <p:extLst>
      <p:ext uri="{BB962C8B-B14F-4D97-AF65-F5344CB8AC3E}">
        <p14:creationId xmlns:p14="http://schemas.microsoft.com/office/powerpoint/2010/main" val="24243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E7BEEC-7657-0342-915D-8D5DD07DF555}"/>
              </a:ext>
            </a:extLst>
          </p:cNvPr>
          <p:cNvSpPr>
            <a:spLocks noGrp="1"/>
          </p:cNvSpPr>
          <p:nvPr>
            <p:ph type="body" sz="quarter" idx="12"/>
          </p:nvPr>
        </p:nvSpPr>
        <p:spPr>
          <a:xfrm>
            <a:off x="1154430" y="3429000"/>
            <a:ext cx="3417570" cy="2010981"/>
          </a:xfrm>
        </p:spPr>
        <p:txBody>
          <a:bodyPr>
            <a:normAutofit fontScale="70000" lnSpcReduction="20000"/>
          </a:bodyPr>
          <a:lstStyle/>
          <a:p>
            <a:r>
              <a:rPr lang="en-US" sz="1800" b="1" dirty="0"/>
              <a:t>Jeremy Leffelman</a:t>
            </a:r>
            <a:endParaRPr lang="en-US" sz="1800" dirty="0"/>
          </a:p>
          <a:p>
            <a:r>
              <a:rPr lang="en-US" sz="1800" i="1" dirty="0"/>
              <a:t>Executive Director</a:t>
            </a:r>
          </a:p>
          <a:p>
            <a:r>
              <a:rPr lang="en-US" sz="1800" i="1" dirty="0"/>
              <a:t>Minnesota State Advanced Manufacturing </a:t>
            </a:r>
            <a:endParaRPr lang="en-US" sz="1800" dirty="0"/>
          </a:p>
          <a:p>
            <a:r>
              <a:rPr lang="en-US" sz="1800" i="1" dirty="0"/>
              <a:t>Center of Excellence</a:t>
            </a:r>
            <a:r>
              <a:rPr lang="en-US" sz="1800" dirty="0"/>
              <a:t> </a:t>
            </a:r>
          </a:p>
          <a:p>
            <a:r>
              <a:rPr lang="en-US" b="1" dirty="0"/>
              <a:t>Jeremy.leffelman</a:t>
            </a:r>
            <a:r>
              <a:rPr lang="en-US" sz="1800" b="1" dirty="0"/>
              <a:t>@bemidjistate.edu</a:t>
            </a:r>
          </a:p>
          <a:p>
            <a:r>
              <a:rPr lang="en-US" sz="1800" dirty="0"/>
              <a:t>t: 218.755.4222 | </a:t>
            </a:r>
            <a:r>
              <a:rPr lang="en-US" sz="1800" u="sng" dirty="0">
                <a:hlinkClick r:id="rId3"/>
              </a:rPr>
              <a:t>mnmfg.org</a:t>
            </a:r>
            <a:r>
              <a:rPr lang="en-US" sz="1800" dirty="0"/>
              <a:t> </a:t>
            </a:r>
          </a:p>
          <a:p>
            <a:r>
              <a:rPr lang="en-US" sz="1800" dirty="0"/>
              <a:t>Follow us: </a:t>
            </a:r>
            <a:r>
              <a:rPr lang="en-US" sz="1800" u="sng" dirty="0">
                <a:hlinkClick r:id="rId4"/>
              </a:rPr>
              <a:t>Facebook</a:t>
            </a:r>
            <a:r>
              <a:rPr lang="en-US" sz="1800" dirty="0"/>
              <a:t> | </a:t>
            </a:r>
            <a:r>
              <a:rPr lang="en-US" sz="1800" u="sng" dirty="0">
                <a:hlinkClick r:id="rId5"/>
              </a:rPr>
              <a:t>Twitter</a:t>
            </a:r>
            <a:r>
              <a:rPr lang="en-US" sz="1800" dirty="0"/>
              <a:t> | </a:t>
            </a:r>
            <a:r>
              <a:rPr lang="en-US" sz="1800" u="sng" dirty="0">
                <a:hlinkClick r:id="rId6"/>
              </a:rPr>
              <a:t>LinkedIn</a:t>
            </a:r>
            <a:r>
              <a:rPr lang="en-US" sz="1800" dirty="0"/>
              <a:t> </a:t>
            </a:r>
          </a:p>
        </p:txBody>
      </p:sp>
      <p:pic>
        <p:nvPicPr>
          <p:cNvPr id="3" name="Picture 2" descr="A person wearing a suit and tie smiling at the camera&#10;&#10;Description automatically generated">
            <a:extLst>
              <a:ext uri="{FF2B5EF4-FFF2-40B4-BE49-F238E27FC236}">
                <a16:creationId xmlns:a16="http://schemas.microsoft.com/office/drawing/2014/main" id="{EB36B215-F2AD-4327-87C2-A3502102D7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52387" y="918724"/>
            <a:ext cx="2944369" cy="441655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942E9619-20BD-4B87-B848-E4EB8053176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7244" y="430303"/>
            <a:ext cx="3417570" cy="2696697"/>
          </a:xfrm>
          <a:prstGeom prst="rect">
            <a:avLst/>
          </a:prstGeom>
        </p:spPr>
      </p:pic>
    </p:spTree>
    <p:extLst>
      <p:ext uri="{BB962C8B-B14F-4D97-AF65-F5344CB8AC3E}">
        <p14:creationId xmlns:p14="http://schemas.microsoft.com/office/powerpoint/2010/main" val="270077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B6FFC-F1E2-CF47-98F0-B021D3169DB7}"/>
              </a:ext>
            </a:extLst>
          </p:cNvPr>
          <p:cNvSpPr>
            <a:spLocks noGrp="1"/>
          </p:cNvSpPr>
          <p:nvPr>
            <p:ph type="body" sz="quarter" idx="10"/>
          </p:nvPr>
        </p:nvSpPr>
        <p:spPr/>
        <p:txBody>
          <a:bodyPr/>
          <a:lstStyle/>
          <a:p>
            <a:r>
              <a:rPr lang="en-US" sz="3000">
                <a:solidFill>
                  <a:srgbClr val="25457F"/>
                </a:solidFill>
              </a:rPr>
              <a:t>Advanced Manufacturing Center of Excellence</a:t>
            </a:r>
            <a:endParaRPr lang="en-US">
              <a:solidFill>
                <a:srgbClr val="25457F"/>
              </a:solidFill>
            </a:endParaRPr>
          </a:p>
        </p:txBody>
      </p:sp>
      <p:sp>
        <p:nvSpPr>
          <p:cNvPr id="3" name="Text Placeholder 2">
            <a:extLst>
              <a:ext uri="{FF2B5EF4-FFF2-40B4-BE49-F238E27FC236}">
                <a16:creationId xmlns:a16="http://schemas.microsoft.com/office/drawing/2014/main" id="{8803639C-49EF-3547-AC4B-5151C130A6F3}"/>
              </a:ext>
            </a:extLst>
          </p:cNvPr>
          <p:cNvSpPr>
            <a:spLocks noGrp="1"/>
          </p:cNvSpPr>
          <p:nvPr>
            <p:ph type="body" sz="quarter" idx="11"/>
          </p:nvPr>
        </p:nvSpPr>
        <p:spPr/>
        <p:txBody>
          <a:bodyPr>
            <a:normAutofit/>
          </a:bodyPr>
          <a:lstStyle/>
          <a:p>
            <a:pPr lvl="1" indent="-342900">
              <a:spcBef>
                <a:spcPts val="450"/>
              </a:spcBef>
              <a:spcAft>
                <a:spcPts val="450"/>
              </a:spcAft>
              <a:buFont typeface="Wingdings" panose="05000000000000000000" pitchFamily="2" charset="2"/>
              <a:buChar char="§"/>
            </a:pPr>
            <a:r>
              <a:rPr lang="en-US" sz="2000" dirty="0"/>
              <a:t>Founded in 2006, hosted at Bemidji State University, serving all Minnesota State colleges and universities</a:t>
            </a:r>
          </a:p>
          <a:p>
            <a:pPr lvl="1" indent="-342900">
              <a:spcBef>
                <a:spcPts val="450"/>
              </a:spcBef>
              <a:spcAft>
                <a:spcPts val="450"/>
              </a:spcAft>
              <a:buFont typeface="Wingdings" panose="05000000000000000000" pitchFamily="2" charset="2"/>
              <a:buChar char="§"/>
            </a:pPr>
            <a:r>
              <a:rPr lang="en-US" sz="2000" dirty="0"/>
              <a:t>One of 8 Centers in Minnesota, focused on advanced manufacturing</a:t>
            </a:r>
          </a:p>
          <a:p>
            <a:pPr lvl="1" indent="-342900">
              <a:spcBef>
                <a:spcPts val="450"/>
              </a:spcBef>
              <a:spcAft>
                <a:spcPts val="450"/>
              </a:spcAft>
              <a:buFont typeface="Wingdings" panose="05000000000000000000" pitchFamily="2" charset="2"/>
              <a:buChar char="§"/>
            </a:pPr>
            <a:r>
              <a:rPr lang="en-US" sz="2000" dirty="0"/>
              <a:t>24 technical and community colleges throughout Minnesota that offer certificate and degree programs in manufacturing </a:t>
            </a:r>
          </a:p>
          <a:p>
            <a:pPr lvl="1" indent="-342900">
              <a:spcBef>
                <a:spcPts val="450"/>
              </a:spcBef>
              <a:spcAft>
                <a:spcPts val="450"/>
              </a:spcAft>
              <a:buFont typeface="Wingdings" panose="05000000000000000000" pitchFamily="2" charset="2"/>
              <a:buChar char="§"/>
            </a:pPr>
            <a:r>
              <a:rPr lang="en-US" sz="2000" dirty="0"/>
              <a:t>3 strategic priorities : </a:t>
            </a:r>
            <a:r>
              <a:rPr lang="en-US" sz="2000" b="0" i="0" dirty="0">
                <a:solidFill>
                  <a:srgbClr val="000000"/>
                </a:solidFill>
                <a:effectLst/>
              </a:rPr>
              <a:t>Engaging Industry | Enhancing Education | Inspiring Students</a:t>
            </a:r>
          </a:p>
          <a:p>
            <a:pPr lvl="1" indent="-342900">
              <a:spcBef>
                <a:spcPts val="450"/>
              </a:spcBef>
              <a:spcAft>
                <a:spcPts val="450"/>
              </a:spcAft>
              <a:buFont typeface="Wingdings" panose="05000000000000000000" pitchFamily="2" charset="2"/>
              <a:buChar char="§"/>
            </a:pPr>
            <a:r>
              <a:rPr lang="en-US" sz="2000" dirty="0"/>
              <a:t>Working with manufacturing associations, manufacturers, Minnesota State colleges and universities, and other stakeholders</a:t>
            </a:r>
          </a:p>
          <a:p>
            <a:pPr lvl="1" indent="-342900">
              <a:spcBef>
                <a:spcPts val="450"/>
              </a:spcBef>
              <a:spcAft>
                <a:spcPts val="450"/>
              </a:spcAft>
              <a:buFont typeface="Wingdings" panose="05000000000000000000" pitchFamily="2" charset="2"/>
              <a:buChar char="§"/>
            </a:pPr>
            <a:r>
              <a:rPr lang="en-US" sz="2000" b="0" i="0" dirty="0">
                <a:solidFill>
                  <a:srgbClr val="000000"/>
                </a:solidFill>
                <a:effectLst/>
              </a:rPr>
              <a:t>Our mission is to promote manufacturing careers and build pathways that lead individuals to rewarding employment in the industry</a:t>
            </a:r>
          </a:p>
        </p:txBody>
      </p:sp>
    </p:spTree>
    <p:extLst>
      <p:ext uri="{BB962C8B-B14F-4D97-AF65-F5344CB8AC3E}">
        <p14:creationId xmlns:p14="http://schemas.microsoft.com/office/powerpoint/2010/main" val="953187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D2741-D3BF-8C4A-9317-E2AB8E74F232}"/>
              </a:ext>
            </a:extLst>
          </p:cNvPr>
          <p:cNvSpPr>
            <a:spLocks noGrp="1"/>
          </p:cNvSpPr>
          <p:nvPr>
            <p:ph type="body" sz="quarter" idx="10"/>
          </p:nvPr>
        </p:nvSpPr>
        <p:spPr/>
        <p:txBody>
          <a:bodyPr/>
          <a:lstStyle/>
          <a:p>
            <a:r>
              <a:rPr lang="en-US" dirty="0"/>
              <a:t>Minnesota State COE | Strategic Priorities</a:t>
            </a:r>
          </a:p>
        </p:txBody>
      </p:sp>
      <p:graphicFrame>
        <p:nvGraphicFramePr>
          <p:cNvPr id="5" name="Chart 4">
            <a:extLst>
              <a:ext uri="{FF2B5EF4-FFF2-40B4-BE49-F238E27FC236}">
                <a16:creationId xmlns:a16="http://schemas.microsoft.com/office/drawing/2014/main" id="{9B159C66-FF8E-45D7-82EE-738D82BA266B}"/>
              </a:ext>
            </a:extLst>
          </p:cNvPr>
          <p:cNvGraphicFramePr/>
          <p:nvPr>
            <p:extLst>
              <p:ext uri="{D42A27DB-BD31-4B8C-83A1-F6EECF244321}">
                <p14:modId xmlns:p14="http://schemas.microsoft.com/office/powerpoint/2010/main" val="1179783770"/>
              </p:ext>
            </p:extLst>
          </p:nvPr>
        </p:nvGraphicFramePr>
        <p:xfrm>
          <a:off x="720869" y="1551291"/>
          <a:ext cx="7702262" cy="4699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735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C0DEA-797E-E349-A624-8E0B34436CF7}"/>
              </a:ext>
            </a:extLst>
          </p:cNvPr>
          <p:cNvSpPr>
            <a:spLocks noGrp="1"/>
          </p:cNvSpPr>
          <p:nvPr>
            <p:ph type="body" sz="quarter" idx="10"/>
          </p:nvPr>
        </p:nvSpPr>
        <p:spPr/>
        <p:txBody>
          <a:bodyPr/>
          <a:lstStyle/>
          <a:p>
            <a:r>
              <a:rPr lang="en-US" dirty="0"/>
              <a:t>Inspiring students | career exploration</a:t>
            </a:r>
          </a:p>
        </p:txBody>
      </p:sp>
      <p:sp>
        <p:nvSpPr>
          <p:cNvPr id="3" name="Text Placeholder 2">
            <a:extLst>
              <a:ext uri="{FF2B5EF4-FFF2-40B4-BE49-F238E27FC236}">
                <a16:creationId xmlns:a16="http://schemas.microsoft.com/office/drawing/2014/main" id="{B1EECCFB-E025-4F40-A0D2-66291BDCBCE8}"/>
              </a:ext>
            </a:extLst>
          </p:cNvPr>
          <p:cNvSpPr>
            <a:spLocks noGrp="1"/>
          </p:cNvSpPr>
          <p:nvPr>
            <p:ph type="body" sz="quarter" idx="11"/>
          </p:nvPr>
        </p:nvSpPr>
        <p:spPr/>
        <p:txBody>
          <a:bodyPr/>
          <a:lstStyle/>
          <a:p>
            <a:r>
              <a:rPr lang="en-US" dirty="0"/>
              <a:t>01</a:t>
            </a:r>
          </a:p>
        </p:txBody>
      </p:sp>
    </p:spTree>
    <p:extLst>
      <p:ext uri="{BB962C8B-B14F-4D97-AF65-F5344CB8AC3E}">
        <p14:creationId xmlns:p14="http://schemas.microsoft.com/office/powerpoint/2010/main" val="58386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35A806-794C-0A4A-8471-4A62FEF1A76C}"/>
              </a:ext>
            </a:extLst>
          </p:cNvPr>
          <p:cNvSpPr>
            <a:spLocks noGrp="1"/>
          </p:cNvSpPr>
          <p:nvPr>
            <p:ph type="body" sz="quarter" idx="10"/>
          </p:nvPr>
        </p:nvSpPr>
        <p:spPr/>
        <p:txBody>
          <a:bodyPr/>
          <a:lstStyle/>
          <a:p>
            <a:r>
              <a:rPr lang="en-US" sz="3000" dirty="0">
                <a:solidFill>
                  <a:srgbClr val="25457F"/>
                </a:solidFill>
              </a:rPr>
              <a:t>Inspiring Students | Career Exploration </a:t>
            </a:r>
            <a:endParaRPr lang="en-US" dirty="0"/>
          </a:p>
        </p:txBody>
      </p:sp>
      <p:pic>
        <p:nvPicPr>
          <p:cNvPr id="3" name="Picture 2" descr="A group of people posing for the camera&#10;&#10;Description automatically generated">
            <a:extLst>
              <a:ext uri="{FF2B5EF4-FFF2-40B4-BE49-F238E27FC236}">
                <a16:creationId xmlns:a16="http://schemas.microsoft.com/office/drawing/2014/main" id="{33F171C6-3F70-4167-92C0-9F02E2DD8BEA}"/>
              </a:ext>
            </a:extLst>
          </p:cNvPr>
          <p:cNvPicPr>
            <a:picLocks noChangeAspect="1"/>
          </p:cNvPicPr>
          <p:nvPr/>
        </p:nvPicPr>
        <p:blipFill>
          <a:blip r:embed="rId3"/>
          <a:stretch>
            <a:fillRect/>
          </a:stretch>
        </p:blipFill>
        <p:spPr>
          <a:xfrm>
            <a:off x="6153705" y="1143376"/>
            <a:ext cx="2671427" cy="2671427"/>
          </a:xfrm>
          <a:prstGeom prst="rect">
            <a:avLst/>
          </a:prstGeom>
          <a:ln>
            <a:noFill/>
          </a:ln>
          <a:effectLst>
            <a:outerShdw blurRad="292100" dist="139700" dir="2700000" algn="tl" rotWithShape="0">
              <a:srgbClr val="333333">
                <a:alpha val="65000"/>
              </a:srgbClr>
            </a:outerShdw>
          </a:effectLst>
        </p:spPr>
      </p:pic>
      <p:sp>
        <p:nvSpPr>
          <p:cNvPr id="11" name="Text Placeholder 4">
            <a:extLst>
              <a:ext uri="{FF2B5EF4-FFF2-40B4-BE49-F238E27FC236}">
                <a16:creationId xmlns:a16="http://schemas.microsoft.com/office/drawing/2014/main" id="{AE6C84C6-A7C6-4E0F-9058-31917113866E}"/>
              </a:ext>
            </a:extLst>
          </p:cNvPr>
          <p:cNvSpPr txBox="1">
            <a:spLocks/>
          </p:cNvSpPr>
          <p:nvPr/>
        </p:nvSpPr>
        <p:spPr>
          <a:xfrm>
            <a:off x="572162" y="1535723"/>
            <a:ext cx="3453928" cy="2790092"/>
          </a:xfrm>
          <a:prstGeom prst="rect">
            <a:avLst/>
          </a:prstGeom>
        </p:spPr>
        <p:txBody>
          <a:bodyPr vert="horz" lIns="91440" tIns="45720" rIns="91440" bIns="45720" rtlCol="0">
            <a:normAutofit fontScale="92500" lnSpcReduction="10000"/>
          </a:bodyPr>
          <a:lstStyle>
            <a:lvl1pPr marL="171450" marR="0" indent="-163513"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1800" b="0" i="0" kern="1200" baseline="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buNone/>
            </a:pPr>
            <a:r>
              <a:rPr lang="en-US" dirty="0"/>
              <a:t>The Center provides multiple ways to inspire students and expose them to manufacturing careers.</a:t>
            </a:r>
          </a:p>
          <a:p>
            <a:pPr marL="7937" indent="0">
              <a:buNone/>
            </a:pPr>
            <a:endParaRPr lang="en-US" dirty="0"/>
          </a:p>
          <a:p>
            <a:r>
              <a:rPr lang="en-US" dirty="0"/>
              <a:t>Manufacturing Career Tool</a:t>
            </a:r>
          </a:p>
          <a:p>
            <a:r>
              <a:rPr lang="en-US" dirty="0"/>
              <a:t>Digital Badge Pathway</a:t>
            </a:r>
          </a:p>
          <a:p>
            <a:r>
              <a:rPr lang="en-US" dirty="0"/>
              <a:t>Statewide Tour of Manufacturing</a:t>
            </a:r>
          </a:p>
          <a:p>
            <a:r>
              <a:rPr lang="en-US" dirty="0"/>
              <a:t>Youth Outreach events</a:t>
            </a:r>
          </a:p>
          <a:p>
            <a:pPr marL="7937" indent="0">
              <a:buNone/>
            </a:pPr>
            <a:endParaRPr lang="en-US" dirty="0"/>
          </a:p>
          <a:p>
            <a:r>
              <a:rPr lang="en-US" dirty="0">
                <a:hlinkClick r:id="rId4"/>
              </a:rPr>
              <a:t>https://mnmfg.org/students/</a:t>
            </a:r>
            <a:endParaRPr lang="en-US" dirty="0"/>
          </a:p>
        </p:txBody>
      </p:sp>
      <p:pic>
        <p:nvPicPr>
          <p:cNvPr id="10" name="Picture 9">
            <a:extLst>
              <a:ext uri="{FF2B5EF4-FFF2-40B4-BE49-F238E27FC236}">
                <a16:creationId xmlns:a16="http://schemas.microsoft.com/office/drawing/2014/main" id="{81B65587-01C3-4E37-895E-EF3EB0F0D61C}"/>
              </a:ext>
            </a:extLst>
          </p:cNvPr>
          <p:cNvPicPr>
            <a:picLocks noChangeAspect="1"/>
          </p:cNvPicPr>
          <p:nvPr/>
        </p:nvPicPr>
        <p:blipFill>
          <a:blip r:embed="rId5"/>
          <a:stretch>
            <a:fillRect/>
          </a:stretch>
        </p:blipFill>
        <p:spPr>
          <a:xfrm>
            <a:off x="3938478" y="2479090"/>
            <a:ext cx="3140502" cy="3490457"/>
          </a:xfrm>
          <a:prstGeom prst="rect">
            <a:avLst/>
          </a:prstGeom>
        </p:spPr>
      </p:pic>
    </p:spTree>
    <p:extLst>
      <p:ext uri="{BB962C8B-B14F-4D97-AF65-F5344CB8AC3E}">
        <p14:creationId xmlns:p14="http://schemas.microsoft.com/office/powerpoint/2010/main" val="286194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2B5535-F61E-3344-9091-7CF1B065642C}"/>
              </a:ext>
            </a:extLst>
          </p:cNvPr>
          <p:cNvSpPr>
            <a:spLocks noGrp="1"/>
          </p:cNvSpPr>
          <p:nvPr>
            <p:ph type="body" sz="quarter" idx="10"/>
          </p:nvPr>
        </p:nvSpPr>
        <p:spPr/>
        <p:txBody>
          <a:bodyPr/>
          <a:lstStyle/>
          <a:p>
            <a:r>
              <a:rPr lang="en-US" dirty="0"/>
              <a:t>Educator resources</a:t>
            </a:r>
          </a:p>
        </p:txBody>
      </p:sp>
      <p:sp>
        <p:nvSpPr>
          <p:cNvPr id="3" name="Text Placeholder 2">
            <a:extLst>
              <a:ext uri="{FF2B5EF4-FFF2-40B4-BE49-F238E27FC236}">
                <a16:creationId xmlns:a16="http://schemas.microsoft.com/office/drawing/2014/main" id="{C4952A93-894B-A94C-BF93-285C15AEF85B}"/>
              </a:ext>
            </a:extLst>
          </p:cNvPr>
          <p:cNvSpPr>
            <a:spLocks noGrp="1"/>
          </p:cNvSpPr>
          <p:nvPr>
            <p:ph type="body" sz="quarter" idx="11"/>
          </p:nvPr>
        </p:nvSpPr>
        <p:spPr/>
        <p:txBody>
          <a:bodyPr/>
          <a:lstStyle/>
          <a:p>
            <a:r>
              <a:rPr lang="en-US" dirty="0"/>
              <a:t>02</a:t>
            </a:r>
          </a:p>
        </p:txBody>
      </p:sp>
    </p:spTree>
    <p:extLst>
      <p:ext uri="{BB962C8B-B14F-4D97-AF65-F5344CB8AC3E}">
        <p14:creationId xmlns:p14="http://schemas.microsoft.com/office/powerpoint/2010/main" val="361442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35A806-794C-0A4A-8471-4A62FEF1A76C}"/>
              </a:ext>
            </a:extLst>
          </p:cNvPr>
          <p:cNvSpPr>
            <a:spLocks noGrp="1"/>
          </p:cNvSpPr>
          <p:nvPr>
            <p:ph type="body" sz="quarter" idx="10"/>
          </p:nvPr>
        </p:nvSpPr>
        <p:spPr/>
        <p:txBody>
          <a:bodyPr/>
          <a:lstStyle/>
          <a:p>
            <a:r>
              <a:rPr lang="en-US" dirty="0"/>
              <a:t>Educator Resources</a:t>
            </a:r>
          </a:p>
        </p:txBody>
      </p:sp>
      <p:sp>
        <p:nvSpPr>
          <p:cNvPr id="4" name="Text Placeholder 3">
            <a:extLst>
              <a:ext uri="{FF2B5EF4-FFF2-40B4-BE49-F238E27FC236}">
                <a16:creationId xmlns:a16="http://schemas.microsoft.com/office/drawing/2014/main" id="{C9E7BEEC-7657-0342-915D-8D5DD07DF555}"/>
              </a:ext>
            </a:extLst>
          </p:cNvPr>
          <p:cNvSpPr>
            <a:spLocks noGrp="1"/>
          </p:cNvSpPr>
          <p:nvPr>
            <p:ph type="body" sz="quarter" idx="12"/>
          </p:nvPr>
        </p:nvSpPr>
        <p:spPr>
          <a:xfrm>
            <a:off x="572162" y="1524464"/>
            <a:ext cx="4045558" cy="2010981"/>
          </a:xfrm>
        </p:spPr>
        <p:txBody>
          <a:bodyPr>
            <a:normAutofit/>
          </a:bodyPr>
          <a:lstStyle/>
          <a:p>
            <a:r>
              <a:rPr lang="en-US" dirty="0"/>
              <a:t>The Center offers multiple resources at no cost to both secondary and post-secondary educators.</a:t>
            </a:r>
          </a:p>
        </p:txBody>
      </p:sp>
      <p:sp>
        <p:nvSpPr>
          <p:cNvPr id="5" name="Text Placeholder 4">
            <a:extLst>
              <a:ext uri="{FF2B5EF4-FFF2-40B4-BE49-F238E27FC236}">
                <a16:creationId xmlns:a16="http://schemas.microsoft.com/office/drawing/2014/main" id="{38700933-16D4-DF42-866C-3D2D8A4657C7}"/>
              </a:ext>
            </a:extLst>
          </p:cNvPr>
          <p:cNvSpPr>
            <a:spLocks noGrp="1"/>
          </p:cNvSpPr>
          <p:nvPr>
            <p:ph type="body" sz="quarter" idx="13"/>
          </p:nvPr>
        </p:nvSpPr>
        <p:spPr>
          <a:xfrm>
            <a:off x="572162" y="2412827"/>
            <a:ext cx="4401476" cy="1884445"/>
          </a:xfrm>
        </p:spPr>
        <p:txBody>
          <a:bodyPr>
            <a:normAutofit/>
          </a:bodyPr>
          <a:lstStyle/>
          <a:p>
            <a:r>
              <a:rPr lang="en-US" dirty="0"/>
              <a:t>Teacher Guide</a:t>
            </a:r>
          </a:p>
          <a:p>
            <a:r>
              <a:rPr lang="en-US" dirty="0"/>
              <a:t>Robotics Coaching Guide</a:t>
            </a:r>
          </a:p>
          <a:p>
            <a:r>
              <a:rPr lang="en-US" dirty="0"/>
              <a:t>Employability Skills Modules</a:t>
            </a:r>
          </a:p>
          <a:p>
            <a:pPr marL="7937" indent="0">
              <a:buNone/>
            </a:pPr>
            <a:endParaRPr lang="en-US" dirty="0"/>
          </a:p>
          <a:p>
            <a:pPr marL="7937" indent="0">
              <a:buNone/>
            </a:pPr>
            <a:r>
              <a:rPr lang="en-US" dirty="0">
                <a:hlinkClick r:id="rId3"/>
              </a:rPr>
              <a:t>https://mnmfg.org/educators/</a:t>
            </a:r>
            <a:endParaRPr lang="en-US" dirty="0"/>
          </a:p>
        </p:txBody>
      </p:sp>
      <p:pic>
        <p:nvPicPr>
          <p:cNvPr id="8" name="Picture Placeholder 7">
            <a:extLst>
              <a:ext uri="{FF2B5EF4-FFF2-40B4-BE49-F238E27FC236}">
                <a16:creationId xmlns:a16="http://schemas.microsoft.com/office/drawing/2014/main" id="{CEAE62F2-900B-9B45-A970-602FDC733C58}"/>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a:ext>
            </a:extLst>
          </a:blip>
          <a:srcRect/>
          <a:stretch>
            <a:fillRect/>
          </a:stretch>
        </p:blipFill>
        <p:spPr>
          <a:xfrm>
            <a:off x="5360323" y="44067"/>
            <a:ext cx="3302953" cy="2298363"/>
          </a:xfrm>
        </p:spPr>
      </p:pic>
      <p:sp>
        <p:nvSpPr>
          <p:cNvPr id="9" name="Text Placeholder 3">
            <a:extLst>
              <a:ext uri="{FF2B5EF4-FFF2-40B4-BE49-F238E27FC236}">
                <a16:creationId xmlns:a16="http://schemas.microsoft.com/office/drawing/2014/main" id="{54BAD14A-7207-43AC-9EEF-24BDD10F6521}"/>
              </a:ext>
            </a:extLst>
          </p:cNvPr>
          <p:cNvSpPr txBox="1">
            <a:spLocks/>
          </p:cNvSpPr>
          <p:nvPr/>
        </p:nvSpPr>
        <p:spPr>
          <a:xfrm>
            <a:off x="572162" y="4713441"/>
            <a:ext cx="4045558" cy="134738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Center manages an online and hands-on manufacturing education program 360 eTECH, serving HS, college, and adult workers.</a:t>
            </a:r>
          </a:p>
        </p:txBody>
      </p:sp>
      <p:sp>
        <p:nvSpPr>
          <p:cNvPr id="11" name="TextBox 10">
            <a:extLst>
              <a:ext uri="{FF2B5EF4-FFF2-40B4-BE49-F238E27FC236}">
                <a16:creationId xmlns:a16="http://schemas.microsoft.com/office/drawing/2014/main" id="{F469D18D-A907-4661-AEE8-D48F85B4F093}"/>
              </a:ext>
            </a:extLst>
          </p:cNvPr>
          <p:cNvSpPr txBox="1"/>
          <p:nvPr/>
        </p:nvSpPr>
        <p:spPr>
          <a:xfrm>
            <a:off x="572162" y="5801549"/>
            <a:ext cx="4572000" cy="369332"/>
          </a:xfrm>
          <a:prstGeom prst="rect">
            <a:avLst/>
          </a:prstGeom>
          <a:noFill/>
        </p:spPr>
        <p:txBody>
          <a:bodyPr wrap="square">
            <a:spAutoFit/>
          </a:bodyPr>
          <a:lstStyle/>
          <a:p>
            <a:r>
              <a:rPr lang="en-US" dirty="0">
                <a:hlinkClick r:id="rId5"/>
              </a:rPr>
              <a:t>https://mnmfg.org/programs-courses/</a:t>
            </a:r>
            <a:endParaRPr lang="en-US" dirty="0"/>
          </a:p>
        </p:txBody>
      </p:sp>
      <p:pic>
        <p:nvPicPr>
          <p:cNvPr id="13" name="Picture 12">
            <a:extLst>
              <a:ext uri="{FF2B5EF4-FFF2-40B4-BE49-F238E27FC236}">
                <a16:creationId xmlns:a16="http://schemas.microsoft.com/office/drawing/2014/main" id="{6F95699F-B565-4105-9E10-5748101832AD}"/>
              </a:ext>
            </a:extLst>
          </p:cNvPr>
          <p:cNvPicPr>
            <a:picLocks noChangeAspect="1"/>
          </p:cNvPicPr>
          <p:nvPr/>
        </p:nvPicPr>
        <p:blipFill>
          <a:blip r:embed="rId6"/>
          <a:stretch>
            <a:fillRect/>
          </a:stretch>
        </p:blipFill>
        <p:spPr>
          <a:xfrm>
            <a:off x="5153060" y="2387557"/>
            <a:ext cx="3717481" cy="3598658"/>
          </a:xfrm>
          <a:prstGeom prst="rect">
            <a:avLst/>
          </a:prstGeom>
        </p:spPr>
      </p:pic>
    </p:spTree>
    <p:extLst>
      <p:ext uri="{BB962C8B-B14F-4D97-AF65-F5344CB8AC3E}">
        <p14:creationId xmlns:p14="http://schemas.microsoft.com/office/powerpoint/2010/main" val="519858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C2C1DB0-4411-474E-A5EB-3580C3CE0F6F}"/>
              </a:ext>
            </a:extLst>
          </p:cNvPr>
          <p:cNvPicPr>
            <a:picLocks noGrp="1" noChangeAspect="1"/>
          </p:cNvPicPr>
          <p:nvPr>
            <p:ph type="pic" sz="quarter" idx="12"/>
          </p:nvPr>
        </p:nvPicPr>
        <p:blipFill>
          <a:blip r:embed="rId2" cstate="hqprint">
            <a:alphaModFix amt="10000"/>
            <a:extLst>
              <a:ext uri="{28A0092B-C50C-407E-A947-70E740481C1C}">
                <a14:useLocalDpi xmlns:a14="http://schemas.microsoft.com/office/drawing/2010/main"/>
              </a:ext>
            </a:extLst>
          </a:blip>
          <a:srcRect/>
          <a:stretch>
            <a:fillRect/>
          </a:stretch>
        </p:blipFill>
        <p:spPr>
          <a:xfrm>
            <a:off x="0" y="-26378"/>
            <a:ext cx="9144000" cy="6858000"/>
          </a:xfrm>
        </p:spPr>
      </p:pic>
      <p:sp>
        <p:nvSpPr>
          <p:cNvPr id="8" name="Text Placeholder 3">
            <a:extLst>
              <a:ext uri="{FF2B5EF4-FFF2-40B4-BE49-F238E27FC236}">
                <a16:creationId xmlns:a16="http://schemas.microsoft.com/office/drawing/2014/main" id="{0CD15595-C28F-49A4-80B1-CAB45731F982}"/>
              </a:ext>
            </a:extLst>
          </p:cNvPr>
          <p:cNvSpPr txBox="1">
            <a:spLocks/>
          </p:cNvSpPr>
          <p:nvPr/>
        </p:nvSpPr>
        <p:spPr>
          <a:xfrm>
            <a:off x="604009" y="4357574"/>
            <a:ext cx="4213141" cy="2377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1"/>
                </a:solidFill>
              </a:rPr>
              <a:t>Jeremy Leffelman</a:t>
            </a:r>
            <a:endParaRPr lang="en-US" sz="1400" dirty="0">
              <a:solidFill>
                <a:schemeClr val="bg1"/>
              </a:solidFill>
            </a:endParaRPr>
          </a:p>
          <a:p>
            <a:pPr marL="0" indent="0">
              <a:buNone/>
            </a:pPr>
            <a:r>
              <a:rPr lang="en-US" sz="1400" i="1" dirty="0">
                <a:solidFill>
                  <a:schemeClr val="bg1"/>
                </a:solidFill>
              </a:rPr>
              <a:t>Executive Director</a:t>
            </a:r>
          </a:p>
          <a:p>
            <a:pPr marL="0" indent="0">
              <a:buNone/>
            </a:pPr>
            <a:r>
              <a:rPr lang="en-US" sz="1400" i="1" dirty="0">
                <a:solidFill>
                  <a:schemeClr val="bg1"/>
                </a:solidFill>
              </a:rPr>
              <a:t>Minnesota State Advanced Manufacturing </a:t>
            </a:r>
            <a:endParaRPr lang="en-US" sz="1400" dirty="0">
              <a:solidFill>
                <a:schemeClr val="bg1"/>
              </a:solidFill>
            </a:endParaRPr>
          </a:p>
          <a:p>
            <a:pPr marL="0" indent="0">
              <a:buNone/>
            </a:pPr>
            <a:r>
              <a:rPr lang="en-US" sz="1400" i="1" dirty="0">
                <a:solidFill>
                  <a:schemeClr val="bg1"/>
                </a:solidFill>
              </a:rPr>
              <a:t>Center of Excellence</a:t>
            </a:r>
            <a:r>
              <a:rPr lang="en-US" sz="1400" dirty="0">
                <a:solidFill>
                  <a:schemeClr val="bg1"/>
                </a:solidFill>
              </a:rPr>
              <a:t> </a:t>
            </a:r>
          </a:p>
          <a:p>
            <a:pPr marL="0" indent="0">
              <a:buNone/>
            </a:pPr>
            <a:r>
              <a:rPr lang="en-US" sz="1400" b="1" dirty="0">
                <a:solidFill>
                  <a:schemeClr val="bg1"/>
                </a:solidFill>
              </a:rPr>
              <a:t>Jeremy.leffelman@bemidjistate.edu</a:t>
            </a:r>
          </a:p>
          <a:p>
            <a:pPr marL="0" indent="0">
              <a:buNone/>
            </a:pPr>
            <a:r>
              <a:rPr lang="en-US" sz="1400" dirty="0">
                <a:solidFill>
                  <a:schemeClr val="bg1"/>
                </a:solidFill>
              </a:rPr>
              <a:t>t: 218.755.4222 | </a:t>
            </a:r>
            <a:r>
              <a:rPr lang="en-US" sz="1400" u="sng" dirty="0">
                <a:solidFill>
                  <a:schemeClr val="bg1"/>
                </a:solidFill>
                <a:hlinkClick r:id="rId3">
                  <a:extLst>
                    <a:ext uri="{A12FA001-AC4F-418D-AE19-62706E023703}">
                      <ahyp:hlinkClr xmlns:ahyp="http://schemas.microsoft.com/office/drawing/2018/hyperlinkcolor" val="tx"/>
                    </a:ext>
                  </a:extLst>
                </a:hlinkClick>
              </a:rPr>
              <a:t>mnmfg.org</a:t>
            </a:r>
            <a:r>
              <a:rPr lang="en-US" sz="1400" dirty="0">
                <a:solidFill>
                  <a:schemeClr val="bg1"/>
                </a:solidFill>
              </a:rPr>
              <a:t> </a:t>
            </a:r>
          </a:p>
          <a:p>
            <a:pPr marL="0" indent="0">
              <a:buNone/>
            </a:pPr>
            <a:r>
              <a:rPr lang="en-US" sz="1400" dirty="0">
                <a:solidFill>
                  <a:schemeClr val="bg1"/>
                </a:solidFill>
              </a:rPr>
              <a:t>Follow us: </a:t>
            </a:r>
            <a:r>
              <a:rPr lang="en-US" sz="1400" u="sng" dirty="0">
                <a:solidFill>
                  <a:schemeClr val="bg1"/>
                </a:solidFill>
                <a:hlinkClick r:id="rId4">
                  <a:extLst>
                    <a:ext uri="{A12FA001-AC4F-418D-AE19-62706E023703}">
                      <ahyp:hlinkClr xmlns:ahyp="http://schemas.microsoft.com/office/drawing/2018/hyperlinkcolor" val="tx"/>
                    </a:ext>
                  </a:extLst>
                </a:hlinkClick>
              </a:rPr>
              <a:t>Facebook</a:t>
            </a:r>
            <a:r>
              <a:rPr lang="en-US" sz="1400" dirty="0">
                <a:solidFill>
                  <a:schemeClr val="bg1"/>
                </a:solidFill>
              </a:rPr>
              <a:t> | </a:t>
            </a:r>
            <a:r>
              <a:rPr lang="en-US" sz="1400" u="sng" dirty="0">
                <a:solidFill>
                  <a:schemeClr val="bg1"/>
                </a:solidFill>
                <a:hlinkClick r:id="rId5">
                  <a:extLst>
                    <a:ext uri="{A12FA001-AC4F-418D-AE19-62706E023703}">
                      <ahyp:hlinkClr xmlns:ahyp="http://schemas.microsoft.com/office/drawing/2018/hyperlinkcolor" val="tx"/>
                    </a:ext>
                  </a:extLst>
                </a:hlinkClick>
              </a:rPr>
              <a:t>Twitter</a:t>
            </a:r>
            <a:r>
              <a:rPr lang="en-US" sz="1400" dirty="0">
                <a:solidFill>
                  <a:schemeClr val="bg1"/>
                </a:solidFill>
              </a:rPr>
              <a:t> | </a:t>
            </a:r>
            <a:r>
              <a:rPr lang="en-US" sz="1400" u="sng" dirty="0">
                <a:solidFill>
                  <a:schemeClr val="bg1"/>
                </a:solidFill>
                <a:hlinkClick r:id="rId6">
                  <a:extLst>
                    <a:ext uri="{A12FA001-AC4F-418D-AE19-62706E023703}">
                      <ahyp:hlinkClr xmlns:ahyp="http://schemas.microsoft.com/office/drawing/2018/hyperlinkcolor" val="tx"/>
                    </a:ext>
                  </a:extLst>
                </a:hlinkClick>
              </a:rPr>
              <a:t>LinkedIn</a:t>
            </a:r>
            <a:r>
              <a:rPr lang="en-US" sz="1400" dirty="0">
                <a:solidFill>
                  <a:schemeClr val="bg1"/>
                </a:solidFill>
              </a:rPr>
              <a:t> </a:t>
            </a:r>
          </a:p>
        </p:txBody>
      </p:sp>
      <p:pic>
        <p:nvPicPr>
          <p:cNvPr id="16" name="Picture 15" descr="A close up of a logo&#10;&#10;Description automatically generated">
            <a:extLst>
              <a:ext uri="{FF2B5EF4-FFF2-40B4-BE49-F238E27FC236}">
                <a16:creationId xmlns:a16="http://schemas.microsoft.com/office/drawing/2014/main" id="{B76EB958-33CA-449E-98FA-B07918F85E65}"/>
              </a:ext>
            </a:extLst>
          </p:cNvPr>
          <p:cNvPicPr>
            <a:picLocks noChangeAspect="1"/>
          </p:cNvPicPr>
          <p:nvPr/>
        </p:nvPicPr>
        <p:blipFill>
          <a:blip r:embed="rId7"/>
          <a:stretch>
            <a:fillRect/>
          </a:stretch>
        </p:blipFill>
        <p:spPr>
          <a:xfrm>
            <a:off x="2858774" y="123092"/>
            <a:ext cx="3426451" cy="3426451"/>
          </a:xfrm>
          <a:prstGeom prst="rect">
            <a:avLst/>
          </a:prstGeom>
        </p:spPr>
      </p:pic>
    </p:spTree>
    <p:extLst>
      <p:ext uri="{BB962C8B-B14F-4D97-AF65-F5344CB8AC3E}">
        <p14:creationId xmlns:p14="http://schemas.microsoft.com/office/powerpoint/2010/main" val="32647726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Minnesota Manufactured">
      <a:dk1>
        <a:srgbClr val="003C66"/>
      </a:dk1>
      <a:lt1>
        <a:srgbClr val="FFFFFF"/>
      </a:lt1>
      <a:dk2>
        <a:srgbClr val="000000"/>
      </a:dk2>
      <a:lt2>
        <a:srgbClr val="00A353"/>
      </a:lt2>
      <a:accent1>
        <a:srgbClr val="003A63"/>
      </a:accent1>
      <a:accent2>
        <a:srgbClr val="00A351"/>
      </a:accent2>
      <a:accent3>
        <a:srgbClr val="DB7C1B"/>
      </a:accent3>
      <a:accent4>
        <a:srgbClr val="6D6863"/>
      </a:accent4>
      <a:accent5>
        <a:srgbClr val="9D9FA2"/>
      </a:accent5>
      <a:accent6>
        <a:srgbClr val="FFFFFF"/>
      </a:accent6>
      <a:hlink>
        <a:srgbClr val="003A63"/>
      </a:hlink>
      <a:folHlink>
        <a:srgbClr val="5FA551"/>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1_102691_MnManufactured_Powerpoint_Template" id="{EB646CF0-4D5A-724D-9F5A-3248603B8165}" vid="{26EE1C58-DEFF-B342-A812-6D6749F23C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7ac1246-1e90-484e-a92e-e78d62f19a16">
      <UserInfo>
        <DisplayName>Williams, Kris</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50CFB756E69641BFE143EF364B8A93" ma:contentTypeVersion="12" ma:contentTypeDescription="Create a new document." ma:contentTypeScope="" ma:versionID="f2c461f5a19f8b574ea86c087cb88092">
  <xsd:schema xmlns:xsd="http://www.w3.org/2001/XMLSchema" xmlns:xs="http://www.w3.org/2001/XMLSchema" xmlns:p="http://schemas.microsoft.com/office/2006/metadata/properties" xmlns:ns2="87fa1fcf-cd35-4a56-b254-c5994021fee3" xmlns:ns3="57ac1246-1e90-484e-a92e-e78d62f19a16" targetNamespace="http://schemas.microsoft.com/office/2006/metadata/properties" ma:root="true" ma:fieldsID="b81f6be0b6a0f7d5545d4b30512ddf1e" ns2:_="" ns3:_="">
    <xsd:import namespace="87fa1fcf-cd35-4a56-b254-c5994021fee3"/>
    <xsd:import namespace="57ac1246-1e90-484e-a92e-e78d62f19a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fa1fcf-cd35-4a56-b254-c5994021fe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c1246-1e90-484e-a92e-e78d62f19a1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A085B9-575A-4238-AF2C-C83730BF0473}">
  <ds:schemaRefs>
    <ds:schemaRef ds:uri="http://schemas.microsoft.com/sharepoint/v3/contenttype/forms"/>
  </ds:schemaRefs>
</ds:datastoreItem>
</file>

<file path=customXml/itemProps2.xml><?xml version="1.0" encoding="utf-8"?>
<ds:datastoreItem xmlns:ds="http://schemas.openxmlformats.org/officeDocument/2006/customXml" ds:itemID="{CE7DB0E4-6BEF-4F08-BC4F-50553E3AB975}">
  <ds:schemaRefs>
    <ds:schemaRef ds:uri="57ac1246-1e90-484e-a92e-e78d62f19a16"/>
    <ds:schemaRef ds:uri="87fa1fcf-cd35-4a56-b254-c5994021fe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3B8AEF-5353-4236-B038-0D2E24F15282}">
  <ds:schemaRefs>
    <ds:schemaRef ds:uri="57ac1246-1e90-484e-a92e-e78d62f19a16"/>
    <ds:schemaRef ds:uri="87fa1fcf-cd35-4a56-b254-c5994021fe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4325</TotalTime>
  <Words>760</Words>
  <Application>Microsoft Office PowerPoint</Application>
  <PresentationFormat>On-screen Show (4:3)</PresentationFormat>
  <Paragraphs>115</Paragraphs>
  <Slides>9</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Times New Roman</vt:lpstr>
      <vt:lpstr>Wingdings</vt:lpstr>
      <vt:lpstr>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 Jaimee M</dc:creator>
  <cp:lastModifiedBy>Leffelman, Jeremy A</cp:lastModifiedBy>
  <cp:revision>2</cp:revision>
  <dcterms:created xsi:type="dcterms:W3CDTF">2020-06-26T18:28:54Z</dcterms:created>
  <dcterms:modified xsi:type="dcterms:W3CDTF">2020-08-17T20:31:47Z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0x0101003150CFB756E69641BFE143EF364B8A93</vt:lpwstr>
  </property>
</Properties>
</file>